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11" r:id="rId5"/>
  </p:sldMasterIdLst>
  <p:notesMasterIdLst>
    <p:notesMasterId r:id="rId25"/>
  </p:notesMasterIdLst>
  <p:handoutMasterIdLst>
    <p:handoutMasterId r:id="rId26"/>
  </p:handoutMasterIdLst>
  <p:sldIdLst>
    <p:sldId id="345" r:id="rId6"/>
    <p:sldId id="11461" r:id="rId7"/>
    <p:sldId id="2147474580" r:id="rId8"/>
    <p:sldId id="2147474621" r:id="rId9"/>
    <p:sldId id="2147474622" r:id="rId10"/>
    <p:sldId id="2147474625" r:id="rId11"/>
    <p:sldId id="2147474627" r:id="rId12"/>
    <p:sldId id="2147474629" r:id="rId13"/>
    <p:sldId id="2147474630" r:id="rId14"/>
    <p:sldId id="2147474633" r:id="rId15"/>
    <p:sldId id="2147474635" r:id="rId16"/>
    <p:sldId id="2147474636" r:id="rId17"/>
    <p:sldId id="2147474637" r:id="rId18"/>
    <p:sldId id="2147474640" r:id="rId19"/>
    <p:sldId id="2147474642" r:id="rId20"/>
    <p:sldId id="2147474643" r:id="rId21"/>
    <p:sldId id="2147474644" r:id="rId22"/>
    <p:sldId id="2147474647" r:id="rId23"/>
    <p:sldId id="214747464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00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D5C0"/>
    <a:srgbClr val="94DE94"/>
    <a:srgbClr val="87E330"/>
    <a:srgbClr val="6CC119"/>
    <a:srgbClr val="F2F2F2"/>
    <a:srgbClr val="F0F0F0"/>
    <a:srgbClr val="1A34A0"/>
    <a:srgbClr val="51A00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6871" autoAdjust="0"/>
  </p:normalViewPr>
  <p:slideViewPr>
    <p:cSldViewPr snapToGrid="0">
      <p:cViewPr varScale="1">
        <p:scale>
          <a:sx n="94" d="100"/>
          <a:sy n="94" d="100"/>
        </p:scale>
        <p:origin x="1312" y="200"/>
      </p:cViewPr>
      <p:guideLst>
        <p:guide pos="600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57" d="100"/>
          <a:sy n="157" d="100"/>
        </p:scale>
        <p:origin x="37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h Wayward" userId="3241dffc-4ef1-47b9-a878-830cfb7359f8" providerId="ADAL" clId="{F7A7D1CC-9645-4C65-93E0-D7296A055236}"/>
    <pc:docChg chg="custSel addSld delSld modSld sldOrd">
      <pc:chgData name="Sarah Wayward" userId="3241dffc-4ef1-47b9-a878-830cfb7359f8" providerId="ADAL" clId="{F7A7D1CC-9645-4C65-93E0-D7296A055236}" dt="2024-05-03T20:44:52.970" v="1282" actId="20577"/>
      <pc:docMkLst>
        <pc:docMk/>
      </pc:docMkLst>
      <pc:sldChg chg="modSp mod">
        <pc:chgData name="Sarah Wayward" userId="3241dffc-4ef1-47b9-a878-830cfb7359f8" providerId="ADAL" clId="{F7A7D1CC-9645-4C65-93E0-D7296A055236}" dt="2024-05-03T20:44:52.970" v="1282" actId="20577"/>
        <pc:sldMkLst>
          <pc:docMk/>
          <pc:sldMk cId="3959085056" sldId="11461"/>
        </pc:sldMkLst>
        <pc:spChg chg="mod">
          <ac:chgData name="Sarah Wayward" userId="3241dffc-4ef1-47b9-a878-830cfb7359f8" providerId="ADAL" clId="{F7A7D1CC-9645-4C65-93E0-D7296A055236}" dt="2024-05-03T20:44:52.970" v="1282" actId="20577"/>
          <ac:spMkLst>
            <pc:docMk/>
            <pc:sldMk cId="3959085056" sldId="11461"/>
            <ac:spMk id="3" creationId="{A64FE649-22E2-DEDA-1D2C-954024A20D62}"/>
          </ac:spMkLst>
        </pc:spChg>
      </pc:sldChg>
      <pc:sldChg chg="modSp mod">
        <pc:chgData name="Sarah Wayward" userId="3241dffc-4ef1-47b9-a878-830cfb7359f8" providerId="ADAL" clId="{F7A7D1CC-9645-4C65-93E0-D7296A055236}" dt="2024-05-03T15:23:10.045" v="846" actId="20577"/>
        <pc:sldMkLst>
          <pc:docMk/>
          <pc:sldMk cId="845507340" sldId="11462"/>
        </pc:sldMkLst>
        <pc:spChg chg="mod">
          <ac:chgData name="Sarah Wayward" userId="3241dffc-4ef1-47b9-a878-830cfb7359f8" providerId="ADAL" clId="{F7A7D1CC-9645-4C65-93E0-D7296A055236}" dt="2024-05-03T15:23:10.045" v="846" actId="20577"/>
          <ac:spMkLst>
            <pc:docMk/>
            <pc:sldMk cId="845507340" sldId="11462"/>
            <ac:spMk id="2" creationId="{7C7BD1E2-821F-1056-9EBC-5AAF9D23364A}"/>
          </ac:spMkLst>
        </pc:spChg>
      </pc:sldChg>
      <pc:sldChg chg="modSp mod">
        <pc:chgData name="Sarah Wayward" userId="3241dffc-4ef1-47b9-a878-830cfb7359f8" providerId="ADAL" clId="{F7A7D1CC-9645-4C65-93E0-D7296A055236}" dt="2024-05-03T15:23:19.515" v="847"/>
        <pc:sldMkLst>
          <pc:docMk/>
          <pc:sldMk cId="1765999015" sldId="11472"/>
        </pc:sldMkLst>
        <pc:spChg chg="mod">
          <ac:chgData name="Sarah Wayward" userId="3241dffc-4ef1-47b9-a878-830cfb7359f8" providerId="ADAL" clId="{F7A7D1CC-9645-4C65-93E0-D7296A055236}" dt="2024-05-03T15:23:19.515" v="847"/>
          <ac:spMkLst>
            <pc:docMk/>
            <pc:sldMk cId="1765999015" sldId="11472"/>
            <ac:spMk id="2" creationId="{1D7D9122-0AEE-1E4E-A8B2-B65D80B67007}"/>
          </ac:spMkLst>
        </pc:spChg>
      </pc:sldChg>
      <pc:sldChg chg="modNotesTx">
        <pc:chgData name="Sarah Wayward" userId="3241dffc-4ef1-47b9-a878-830cfb7359f8" providerId="ADAL" clId="{F7A7D1CC-9645-4C65-93E0-D7296A055236}" dt="2024-05-03T15:20:50.763" v="737" actId="20577"/>
        <pc:sldMkLst>
          <pc:docMk/>
          <pc:sldMk cId="3446013161" sldId="11500"/>
        </pc:sldMkLst>
      </pc:sldChg>
      <pc:sldChg chg="addSp delSp modSp mod">
        <pc:chgData name="Sarah Wayward" userId="3241dffc-4ef1-47b9-a878-830cfb7359f8" providerId="ADAL" clId="{F7A7D1CC-9645-4C65-93E0-D7296A055236}" dt="2024-05-03T20:38:25.052" v="1127" actId="207"/>
        <pc:sldMkLst>
          <pc:docMk/>
          <pc:sldMk cId="2786084640" sldId="2147474582"/>
        </pc:sldMkLst>
        <pc:spChg chg="add del mod">
          <ac:chgData name="Sarah Wayward" userId="3241dffc-4ef1-47b9-a878-830cfb7359f8" providerId="ADAL" clId="{F7A7D1CC-9645-4C65-93E0-D7296A055236}" dt="2024-05-03T20:38:21.380" v="1126" actId="931"/>
          <ac:spMkLst>
            <pc:docMk/>
            <pc:sldMk cId="2786084640" sldId="2147474582"/>
            <ac:spMk id="6" creationId="{4FD842A6-331F-A1FD-E8AD-4A77DB4EE982}"/>
          </ac:spMkLst>
        </pc:spChg>
        <pc:picChg chg="del">
          <ac:chgData name="Sarah Wayward" userId="3241dffc-4ef1-47b9-a878-830cfb7359f8" providerId="ADAL" clId="{F7A7D1CC-9645-4C65-93E0-D7296A055236}" dt="2024-05-03T20:37:51.460" v="1125" actId="478"/>
          <ac:picMkLst>
            <pc:docMk/>
            <pc:sldMk cId="2786084640" sldId="2147474582"/>
            <ac:picMk id="5" creationId="{B82186C5-347C-CFD6-F910-FC0E04005C83}"/>
          </ac:picMkLst>
        </pc:picChg>
        <pc:picChg chg="add mod">
          <ac:chgData name="Sarah Wayward" userId="3241dffc-4ef1-47b9-a878-830cfb7359f8" providerId="ADAL" clId="{F7A7D1CC-9645-4C65-93E0-D7296A055236}" dt="2024-05-03T20:38:25.052" v="1127" actId="207"/>
          <ac:picMkLst>
            <pc:docMk/>
            <pc:sldMk cId="2786084640" sldId="2147474582"/>
            <ac:picMk id="8" creationId="{A2D43C67-72D9-1172-6FE7-AC285C89EBD3}"/>
          </ac:picMkLst>
        </pc:picChg>
      </pc:sldChg>
      <pc:sldChg chg="addSp delSp modSp mod">
        <pc:chgData name="Sarah Wayward" userId="3241dffc-4ef1-47b9-a878-830cfb7359f8" providerId="ADAL" clId="{F7A7D1CC-9645-4C65-93E0-D7296A055236}" dt="2024-05-03T20:39:18.118" v="1203" actId="20577"/>
        <pc:sldMkLst>
          <pc:docMk/>
          <pc:sldMk cId="600335048" sldId="2147474583"/>
        </pc:sldMkLst>
        <pc:spChg chg="mod">
          <ac:chgData name="Sarah Wayward" userId="3241dffc-4ef1-47b9-a878-830cfb7359f8" providerId="ADAL" clId="{F7A7D1CC-9645-4C65-93E0-D7296A055236}" dt="2024-05-03T20:39:18.118" v="1203" actId="20577"/>
          <ac:spMkLst>
            <pc:docMk/>
            <pc:sldMk cId="600335048" sldId="2147474583"/>
            <ac:spMk id="5" creationId="{9158CC4A-4749-8E23-F2E2-A7A63045C704}"/>
          </ac:spMkLst>
        </pc:spChg>
        <pc:spChg chg="add del mod">
          <ac:chgData name="Sarah Wayward" userId="3241dffc-4ef1-47b9-a878-830cfb7359f8" providerId="ADAL" clId="{F7A7D1CC-9645-4C65-93E0-D7296A055236}" dt="2024-05-03T15:13:56.450" v="3" actId="931"/>
          <ac:spMkLst>
            <pc:docMk/>
            <pc:sldMk cId="600335048" sldId="2147474583"/>
            <ac:spMk id="6" creationId="{80DAAE7D-8C12-B954-0AEB-38DF737C579E}"/>
          </ac:spMkLst>
        </pc:spChg>
        <pc:spChg chg="add del mod">
          <ac:chgData name="Sarah Wayward" userId="3241dffc-4ef1-47b9-a878-830cfb7359f8" providerId="ADAL" clId="{F7A7D1CC-9645-4C65-93E0-D7296A055236}" dt="2024-05-03T15:14:59.759" v="9" actId="931"/>
          <ac:spMkLst>
            <pc:docMk/>
            <pc:sldMk cId="600335048" sldId="2147474583"/>
            <ac:spMk id="16" creationId="{1C3B30BB-C575-7736-4FA5-612CEA0C5728}"/>
          </ac:spMkLst>
        </pc:spChg>
        <pc:spChg chg="add del mod">
          <ac:chgData name="Sarah Wayward" userId="3241dffc-4ef1-47b9-a878-830cfb7359f8" providerId="ADAL" clId="{F7A7D1CC-9645-4C65-93E0-D7296A055236}" dt="2024-05-03T15:14:29.491" v="7" actId="931"/>
          <ac:spMkLst>
            <pc:docMk/>
            <pc:sldMk cId="600335048" sldId="2147474583"/>
            <ac:spMk id="18" creationId="{B928552C-0609-F037-692D-C9E44791269E}"/>
          </ac:spMkLst>
        </pc:spChg>
        <pc:picChg chg="add del mod">
          <ac:chgData name="Sarah Wayward" userId="3241dffc-4ef1-47b9-a878-830cfb7359f8" providerId="ADAL" clId="{F7A7D1CC-9645-4C65-93E0-D7296A055236}" dt="2024-05-03T15:13:40.834" v="1" actId="931"/>
          <ac:picMkLst>
            <pc:docMk/>
            <pc:sldMk cId="600335048" sldId="2147474583"/>
            <ac:picMk id="3" creationId="{647661F0-18C2-E1F8-B9CA-4A5F4A03CC3A}"/>
          </ac:picMkLst>
        </pc:picChg>
        <pc:picChg chg="add mod">
          <ac:chgData name="Sarah Wayward" userId="3241dffc-4ef1-47b9-a878-830cfb7359f8" providerId="ADAL" clId="{F7A7D1CC-9645-4C65-93E0-D7296A055236}" dt="2024-05-03T15:13:59.624" v="4" actId="207"/>
          <ac:picMkLst>
            <pc:docMk/>
            <pc:sldMk cId="600335048" sldId="2147474583"/>
            <ac:picMk id="8" creationId="{C5A0EAB1-23B8-8F7B-FA5B-2083F7009141}"/>
          </ac:picMkLst>
        </pc:picChg>
        <pc:picChg chg="del">
          <ac:chgData name="Sarah Wayward" userId="3241dffc-4ef1-47b9-a878-830cfb7359f8" providerId="ADAL" clId="{F7A7D1CC-9645-4C65-93E0-D7296A055236}" dt="2024-05-03T15:13:42.316" v="2" actId="478"/>
          <ac:picMkLst>
            <pc:docMk/>
            <pc:sldMk cId="600335048" sldId="2147474583"/>
            <ac:picMk id="12" creationId="{081E2066-7347-32AB-290A-2C92B3B65090}"/>
          </ac:picMkLst>
        </pc:picChg>
        <pc:picChg chg="del">
          <ac:chgData name="Sarah Wayward" userId="3241dffc-4ef1-47b9-a878-830cfb7359f8" providerId="ADAL" clId="{F7A7D1CC-9645-4C65-93E0-D7296A055236}" dt="2024-05-03T15:14:04.824" v="6" actId="478"/>
          <ac:picMkLst>
            <pc:docMk/>
            <pc:sldMk cId="600335048" sldId="2147474583"/>
            <ac:picMk id="13" creationId="{A5F02F15-E691-7B6C-8BD3-12EB215588D3}"/>
          </ac:picMkLst>
        </pc:picChg>
        <pc:picChg chg="del">
          <ac:chgData name="Sarah Wayward" userId="3241dffc-4ef1-47b9-a878-830cfb7359f8" providerId="ADAL" clId="{F7A7D1CC-9645-4C65-93E0-D7296A055236}" dt="2024-05-03T15:14:03.109" v="5" actId="478"/>
          <ac:picMkLst>
            <pc:docMk/>
            <pc:sldMk cId="600335048" sldId="2147474583"/>
            <ac:picMk id="15" creationId="{745DC205-6D76-D572-A94D-07CC69929453}"/>
          </ac:picMkLst>
        </pc:picChg>
        <pc:picChg chg="add mod">
          <ac:chgData name="Sarah Wayward" userId="3241dffc-4ef1-47b9-a878-830cfb7359f8" providerId="ADAL" clId="{F7A7D1CC-9645-4C65-93E0-D7296A055236}" dt="2024-05-03T15:14:33.715" v="8" actId="207"/>
          <ac:picMkLst>
            <pc:docMk/>
            <pc:sldMk cId="600335048" sldId="2147474583"/>
            <ac:picMk id="20" creationId="{AE08456F-105B-AB58-3EFE-2A8511B23193}"/>
          </ac:picMkLst>
        </pc:picChg>
        <pc:picChg chg="add mod">
          <ac:chgData name="Sarah Wayward" userId="3241dffc-4ef1-47b9-a878-830cfb7359f8" providerId="ADAL" clId="{F7A7D1CC-9645-4C65-93E0-D7296A055236}" dt="2024-05-03T15:15:04.214" v="10" actId="207"/>
          <ac:picMkLst>
            <pc:docMk/>
            <pc:sldMk cId="600335048" sldId="2147474583"/>
            <ac:picMk id="22" creationId="{13DE7987-9907-0A78-47E7-01E6B6B9F485}"/>
          </ac:picMkLst>
        </pc:picChg>
      </pc:sldChg>
      <pc:sldChg chg="addSp delSp modSp mod">
        <pc:chgData name="Sarah Wayward" userId="3241dffc-4ef1-47b9-a878-830cfb7359f8" providerId="ADAL" clId="{F7A7D1CC-9645-4C65-93E0-D7296A055236}" dt="2024-05-03T20:39:56.993" v="1225" actId="207"/>
        <pc:sldMkLst>
          <pc:docMk/>
          <pc:sldMk cId="2642419323" sldId="2147474618"/>
        </pc:sldMkLst>
        <pc:spChg chg="mod">
          <ac:chgData name="Sarah Wayward" userId="3241dffc-4ef1-47b9-a878-830cfb7359f8" providerId="ADAL" clId="{F7A7D1CC-9645-4C65-93E0-D7296A055236}" dt="2024-05-03T20:39:34.544" v="1221" actId="20577"/>
          <ac:spMkLst>
            <pc:docMk/>
            <pc:sldMk cId="2642419323" sldId="2147474618"/>
            <ac:spMk id="2" creationId="{858BF771-713D-B881-C955-86C5DAED2B55}"/>
          </ac:spMkLst>
        </pc:spChg>
        <pc:spChg chg="mod">
          <ac:chgData name="Sarah Wayward" userId="3241dffc-4ef1-47b9-a878-830cfb7359f8" providerId="ADAL" clId="{F7A7D1CC-9645-4C65-93E0-D7296A055236}" dt="2024-05-03T20:39:37.902" v="1222" actId="20577"/>
          <ac:spMkLst>
            <pc:docMk/>
            <pc:sldMk cId="2642419323" sldId="2147474618"/>
            <ac:spMk id="4" creationId="{88E5B259-5E8C-9F19-2C62-ABB4924DD80F}"/>
          </ac:spMkLst>
        </pc:spChg>
        <pc:spChg chg="add del mod">
          <ac:chgData name="Sarah Wayward" userId="3241dffc-4ef1-47b9-a878-830cfb7359f8" providerId="ADAL" clId="{F7A7D1CC-9645-4C65-93E0-D7296A055236}" dt="2024-05-03T20:39:54.286" v="1224" actId="931"/>
          <ac:spMkLst>
            <pc:docMk/>
            <pc:sldMk cId="2642419323" sldId="2147474618"/>
            <ac:spMk id="6" creationId="{EEC8B1EF-27AB-B2F4-CB16-A1EB55B9C94C}"/>
          </ac:spMkLst>
        </pc:spChg>
        <pc:picChg chg="del">
          <ac:chgData name="Sarah Wayward" userId="3241dffc-4ef1-47b9-a878-830cfb7359f8" providerId="ADAL" clId="{F7A7D1CC-9645-4C65-93E0-D7296A055236}" dt="2024-05-03T20:39:41.288" v="1223" actId="478"/>
          <ac:picMkLst>
            <pc:docMk/>
            <pc:sldMk cId="2642419323" sldId="2147474618"/>
            <ac:picMk id="5" creationId="{B82186C5-347C-CFD6-F910-FC0E04005C83}"/>
          </ac:picMkLst>
        </pc:picChg>
        <pc:picChg chg="add mod">
          <ac:chgData name="Sarah Wayward" userId="3241dffc-4ef1-47b9-a878-830cfb7359f8" providerId="ADAL" clId="{F7A7D1CC-9645-4C65-93E0-D7296A055236}" dt="2024-05-03T20:39:56.993" v="1225" actId="207"/>
          <ac:picMkLst>
            <pc:docMk/>
            <pc:sldMk cId="2642419323" sldId="2147474618"/>
            <ac:picMk id="8" creationId="{7AF86077-44B8-2C33-F986-F831E4827BC7}"/>
          </ac:picMkLst>
        </pc:picChg>
      </pc:sldChg>
      <pc:sldChg chg="modSp add mod ord">
        <pc:chgData name="Sarah Wayward" userId="3241dffc-4ef1-47b9-a878-830cfb7359f8" providerId="ADAL" clId="{F7A7D1CC-9645-4C65-93E0-D7296A055236}" dt="2024-05-03T20:44:25.324" v="1227"/>
        <pc:sldMkLst>
          <pc:docMk/>
          <pc:sldMk cId="600894348" sldId="2147474620"/>
        </pc:sldMkLst>
        <pc:spChg chg="mod">
          <ac:chgData name="Sarah Wayward" userId="3241dffc-4ef1-47b9-a878-830cfb7359f8" providerId="ADAL" clId="{F7A7D1CC-9645-4C65-93E0-D7296A055236}" dt="2024-05-03T20:38:59.532" v="1195" actId="27636"/>
          <ac:spMkLst>
            <pc:docMk/>
            <pc:sldMk cId="600894348" sldId="2147474620"/>
            <ac:spMk id="3" creationId="{6E8B3EC1-4AC6-4121-2742-017C812F6C64}"/>
          </ac:spMkLst>
        </pc:spChg>
      </pc:sldChg>
      <pc:sldChg chg="modSp new del mod ord">
        <pc:chgData name="Sarah Wayward" userId="3241dffc-4ef1-47b9-a878-830cfb7359f8" providerId="ADAL" clId="{F7A7D1CC-9645-4C65-93E0-D7296A055236}" dt="2024-05-03T20:36:40.886" v="999" actId="2696"/>
        <pc:sldMkLst>
          <pc:docMk/>
          <pc:sldMk cId="1122405473" sldId="2147474620"/>
        </pc:sldMkLst>
        <pc:spChg chg="mod">
          <ac:chgData name="Sarah Wayward" userId="3241dffc-4ef1-47b9-a878-830cfb7359f8" providerId="ADAL" clId="{F7A7D1CC-9645-4C65-93E0-D7296A055236}" dt="2024-05-03T15:16:30.165" v="32" actId="20577"/>
          <ac:spMkLst>
            <pc:docMk/>
            <pc:sldMk cId="1122405473" sldId="2147474620"/>
            <ac:spMk id="2" creationId="{ABD4658D-DB7B-F244-1323-95C45769308E}"/>
          </ac:spMkLst>
        </pc:spChg>
        <pc:spChg chg="mod">
          <ac:chgData name="Sarah Wayward" userId="3241dffc-4ef1-47b9-a878-830cfb7359f8" providerId="ADAL" clId="{F7A7D1CC-9645-4C65-93E0-D7296A055236}" dt="2024-05-03T20:36:37.529" v="998" actId="20577"/>
          <ac:spMkLst>
            <pc:docMk/>
            <pc:sldMk cId="1122405473" sldId="2147474620"/>
            <ac:spMk id="3" creationId="{6E8B3EC1-4AC6-4121-2742-017C812F6C64}"/>
          </ac:spMkLst>
        </pc:spChg>
      </pc:sldChg>
      <pc:sldChg chg="new del">
        <pc:chgData name="Sarah Wayward" userId="3241dffc-4ef1-47b9-a878-830cfb7359f8" providerId="ADAL" clId="{F7A7D1CC-9645-4C65-93E0-D7296A055236}" dt="2024-05-03T15:16:22.989" v="12" actId="47"/>
        <pc:sldMkLst>
          <pc:docMk/>
          <pc:sldMk cId="1557588568" sldId="2147474620"/>
        </pc:sldMkLst>
      </pc:sldChg>
    </pc:docChg>
  </pc:docChgLst>
  <pc:docChgLst>
    <pc:chgData name="Sarah Wayward" userId="3241dffc-4ef1-47b9-a878-830cfb7359f8" providerId="ADAL" clId="{CF0E96CC-16BE-4462-88FB-D578737C76A3}"/>
    <pc:docChg chg="custSel modSld">
      <pc:chgData name="Sarah Wayward" userId="3241dffc-4ef1-47b9-a878-830cfb7359f8" providerId="ADAL" clId="{CF0E96CC-16BE-4462-88FB-D578737C76A3}" dt="2024-05-20T20:37:16.211" v="126" actId="1076"/>
      <pc:docMkLst>
        <pc:docMk/>
      </pc:docMkLst>
      <pc:sldChg chg="addSp modSp mod">
        <pc:chgData name="Sarah Wayward" userId="3241dffc-4ef1-47b9-a878-830cfb7359f8" providerId="ADAL" clId="{CF0E96CC-16BE-4462-88FB-D578737C76A3}" dt="2024-05-20T20:37:16.211" v="126" actId="1076"/>
        <pc:sldMkLst>
          <pc:docMk/>
          <pc:sldMk cId="600894348" sldId="2147474620"/>
        </pc:sldMkLst>
        <pc:spChg chg="mod">
          <ac:chgData name="Sarah Wayward" userId="3241dffc-4ef1-47b9-a878-830cfb7359f8" providerId="ADAL" clId="{CF0E96CC-16BE-4462-88FB-D578737C76A3}" dt="2024-05-20T20:35:46.816" v="7" actId="20577"/>
          <ac:spMkLst>
            <pc:docMk/>
            <pc:sldMk cId="600894348" sldId="2147474620"/>
            <ac:spMk id="3" creationId="{6E8B3EC1-4AC6-4121-2742-017C812F6C64}"/>
          </ac:spMkLst>
        </pc:spChg>
        <pc:spChg chg="add mod">
          <ac:chgData name="Sarah Wayward" userId="3241dffc-4ef1-47b9-a878-830cfb7359f8" providerId="ADAL" clId="{CF0E96CC-16BE-4462-88FB-D578737C76A3}" dt="2024-05-20T20:37:16.211" v="126" actId="1076"/>
          <ac:spMkLst>
            <pc:docMk/>
            <pc:sldMk cId="600894348" sldId="2147474620"/>
            <ac:spMk id="4" creationId="{B6BD2151-463E-1B3E-BF4F-9F2B483D197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C85348-A882-AE86-CF42-5C913DCF06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A9D32-CC49-0B71-F975-D9FF75B9A2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4F10-B569-FF47-B2C1-83C9922151A1}" type="datetimeFigureOut">
              <a:rPr lang="en-US" smtClean="0">
                <a:latin typeface="Avenir Next LT Pro" panose="020B0504020202020204" pitchFamily="34" charset="0"/>
              </a:rPr>
              <a:t>8/6/24</a:t>
            </a:fld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5F477-E50C-AD07-0A65-4C1D5CF385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8636-1F45-F023-835E-79B3705D1A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2CFB5-4E62-E542-8486-344DF6EDA4AC}" type="slidenum">
              <a:rPr lang="en-US" smtClean="0">
                <a:latin typeface="Avenir Next LT Pro" panose="020B0504020202020204" pitchFamily="34" charset="0"/>
              </a:rPr>
              <a:t>‹#›</a:t>
            </a:fld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72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A83F-A879-4230-8A70-FE66D5E8B079}" type="datetimeFigureOut">
              <a:rPr lang="en-US" smtClean="0"/>
              <a:t>8/6/24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EEC17-3F29-41CC-970E-A56C2B566D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8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EEC17-3F29-41CC-970E-A56C2B566D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4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2786714"/>
            <a:ext cx="7875589" cy="1798779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8" y="4755494"/>
            <a:ext cx="7875589" cy="57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>
            <a:off x="539748" y="2590860"/>
            <a:ext cx="1737360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232632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defRPr sz="1400" cap="all" spc="20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5EC2F-5F42-3766-505A-4FEC8C6993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6D02A3-B674-6374-5A19-47AA8CD1E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4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686905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56C63-3F9D-319D-55DE-972342047A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875B4-2B76-883F-A71C-87DD16D96C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254F0-5829-D486-37BA-49F7CA797A6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29020-062B-F0D0-351B-5DEA9A4D7850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6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36047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021" t="8759" r="950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38AD45-D0DE-A7D1-A9B3-F4E157D37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6142649"/>
            <a:ext cx="1462812" cy="38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52BAA-AF68-5C1D-90A9-320823AD4D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600" y="2235200"/>
            <a:ext cx="741680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D3BA8A6-109B-BC48-C53F-4B8ACF793B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7599" y="4153227"/>
            <a:ext cx="741680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84431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_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684" t="3199" r="5431" b="2514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F1F839B-8B67-4AA1-E976-40A1DA0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906FAA-AE30-DEF2-D9AB-9DC38F7257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3643F-3A5E-6763-5FC7-1B05A0702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7927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ivider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96EEA499-94DF-3DDF-0723-0555730915C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855F1F-76BA-04AF-BCC9-1A7F7736B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749D1-E9F2-6261-0892-90856A706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054"/>
          <a:stretch/>
        </p:blipFill>
        <p:spPr>
          <a:xfrm>
            <a:off x="0" y="2108411"/>
            <a:ext cx="9367416" cy="1666276"/>
          </a:xfrm>
          <a:prstGeom prst="rect">
            <a:avLst/>
          </a:prstGeom>
        </p:spPr>
      </p:pic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0B87D1F-1C51-2858-F13C-689A430A024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468952" y="1772360"/>
            <a:ext cx="1819894" cy="18136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ICON</a:t>
            </a:r>
            <a:br>
              <a:rPr lang="en-US" dirty="0"/>
            </a:br>
            <a:r>
              <a:rPr lang="en-US" dirty="0"/>
              <a:t>(no pictures)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0D292-9EEC-96F2-21C9-3BD612539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4522526"/>
            <a:ext cx="7696200" cy="1463040"/>
          </a:xfr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F9F537E-EEEA-398A-9EB0-C16C5CE4E3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6032827"/>
            <a:ext cx="769066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57498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855A84A-A8A8-5F92-28E3-F329B3A33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305C7C-D7D3-40DC-3310-DEF5FE481F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0A3335D-D21C-42A9-A391-E62CD0489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7565FA7-3951-26A7-378D-028A29E29C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415257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9C34-BF9F-85D6-5BA6-636FBBB1791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81FB81F-A2A7-55A7-D2CF-68ECD6BE9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CAD47-C99A-0A85-28C3-5D868052B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9660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78DB264A-5485-632A-11E6-EFBB6A6EA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FCDA163-55BE-798D-7FA8-1795D99E03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7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70764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gre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08918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D53DFD-FB7B-83EA-89A4-02723EF985B6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A6EFC-ADCF-F342-0B1D-2EBAF943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6959991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FA9863-4D47-75E4-CF32-381ED9DF47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25980" y="371874"/>
            <a:ext cx="4472084" cy="6485860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F8A456-453D-C82B-AE97-14D926D10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95"/>
          <a:stretch/>
        </p:blipFill>
        <p:spPr>
          <a:xfrm>
            <a:off x="7556397" y="186436"/>
            <a:ext cx="4635603" cy="6684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C1D9B5-7DC7-371A-0C39-5E23FBDC8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F315E-538D-03C6-33DF-629B1DB629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24104E-8875-AEF8-9A89-83403880F01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37744" y="1442656"/>
            <a:ext cx="6959600" cy="4392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6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4A2E2E-6091-6B6A-43B3-04D6AF80A441}"/>
              </a:ext>
            </a:extLst>
          </p:cNvPr>
          <p:cNvSpPr/>
          <p:nvPr userDrawn="1"/>
        </p:nvSpPr>
        <p:spPr>
          <a:xfrm>
            <a:off x="8779836" y="0"/>
            <a:ext cx="341216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9A6EFC-ADCF-F342-0B1D-2EBAF943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8214360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39E130D-C8DE-12B0-67FD-66FA74982F0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335812" y="1025246"/>
            <a:ext cx="2353295" cy="5050988"/>
          </a:xfrm>
          <a:prstGeom prst="roundRect">
            <a:avLst>
              <a:gd name="adj" fmla="val 10748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BF3DAC0-297B-867F-C921-75E5663FA869}"/>
              </a:ext>
            </a:extLst>
          </p:cNvPr>
          <p:cNvSpPr/>
          <p:nvPr userDrawn="1"/>
        </p:nvSpPr>
        <p:spPr>
          <a:xfrm rot="16200000">
            <a:off x="7828859" y="2179738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3E6BA-061F-B5F4-ED6A-C073939236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D9AF6-C6A4-BF61-116F-56689BDC50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DC317-0E26-6D63-7DE6-F187DA2803D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7B985E-3602-9CE9-AA15-FA0867A49D7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744" y="1442656"/>
            <a:ext cx="8213725" cy="4392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10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599" y="1463040"/>
            <a:ext cx="5726417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480" y="1463040"/>
            <a:ext cx="5666785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0B3F-72F5-F33A-0E7B-C1C71CB82BA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45FCB7-B3A7-101E-C96E-6295B60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649456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83CEA-B2E2-DBB4-9C7C-ABB9535F6D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3AA0CD-09FF-7E86-B9F2-DBEE24F272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15B68-796E-4524-DB6D-57C68CBBD133}"/>
              </a:ext>
            </a:extLst>
          </p:cNvPr>
          <p:cNvSpPr/>
          <p:nvPr userDrawn="1"/>
        </p:nvSpPr>
        <p:spPr>
          <a:xfrm rot="5400000" flipV="1">
            <a:off x="8726424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551BC16-8E0E-F16B-C8B1-948BE04E1F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9235" y="1871610"/>
            <a:ext cx="5726286" cy="434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CF30A79-C9C9-C99F-14FB-6CF4D2981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6481" y="1871610"/>
            <a:ext cx="5650719" cy="434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84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318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3837B6E-01D6-AEE3-DC93-67607FCD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B226B9-DA3F-BBE7-FDCB-8BC72194A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BCCBE-6894-75EA-DD99-71C2A7C8D2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1FAF2-0107-2583-481A-9AB3DAABE6C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9B41C33-DB17-832E-C18B-F360C3A0C5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653F9CF3-78B7-3388-1572-A4F46FD6B69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12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8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860F50D-8294-9796-A66D-A9F70056FB0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1722736-F5D8-DDEE-EA42-7DCA2AF9507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AED3C9-E056-7C50-3414-F9255B61944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740F477-2D98-010C-09C5-3D5D016A76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589289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20ADB1-07C2-1069-0E42-A6457F4967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5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B88DF-CFD6-27A0-3312-6F6DB2A8A4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0DD26-5FA2-9AE0-94F0-10B9EB9E68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D7FE-BF82-A08B-1342-126F70B1F1D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09E5D1-5509-2B68-53EE-23B947BD3CBC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7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8205" y="2786714"/>
            <a:ext cx="7875589" cy="1798779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8205" y="4755494"/>
            <a:ext cx="7875589" cy="578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>
            <a:off x="5227320" y="2590860"/>
            <a:ext cx="1737360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496" y="2232632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400" cap="all" spc="20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E036-8F30-19B4-1006-00526B3DADA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 V-1.31.23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4223CC-0975-8852-CB2D-4950A9319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7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5DB8F4-21E7-B544-1A43-4D649DD04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9F516-EB9B-3894-2A19-D41C99DEFA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79EFE-1D03-A3EA-B4F7-5763258B675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687650-A84C-9DB6-4B91-165B0DED3F5F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38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403509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017664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1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12AAE0-CB37-C78F-3E57-01F34BF6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09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F8D18-7E0D-2DF6-D239-AE558DC51F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377E4-695E-1590-43D1-929777769C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2E9B7-AE91-22DA-4986-3E7549E44630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8C7C49E-648A-2981-DAA1-CDA5F5F788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FE048AE1-CAB7-001B-9C5F-560CBCB23C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4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0039" y="1957725"/>
            <a:ext cx="3406385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3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68415" y="1957725"/>
            <a:ext cx="3406385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6791" y="1957725"/>
            <a:ext cx="3406385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4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8FC0D8-8E23-7A8B-0E12-E17FC2080884}"/>
              </a:ext>
            </a:extLst>
          </p:cNvPr>
          <p:cNvGrpSpPr/>
          <p:nvPr userDrawn="1"/>
        </p:nvGrpSpPr>
        <p:grpSpPr>
          <a:xfrm>
            <a:off x="11258354" y="1493053"/>
            <a:ext cx="708376" cy="502270"/>
            <a:chOff x="10936703" y="790829"/>
            <a:chExt cx="968005" cy="686359"/>
          </a:xfrm>
          <a:solidFill>
            <a:srgbClr val="F2F2F2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704FB2-CEC1-B46B-760B-912405C76F9C}"/>
                </a:ext>
              </a:extLst>
            </p:cNvPr>
            <p:cNvSpPr/>
            <p:nvPr/>
          </p:nvSpPr>
          <p:spPr>
            <a:xfrm rot="19463008" flipV="1">
              <a:off x="10936703" y="1227280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90A777-8ABD-BB5E-A749-79E4EAF7B6B8}"/>
                </a:ext>
              </a:extLst>
            </p:cNvPr>
            <p:cNvSpPr/>
            <p:nvPr/>
          </p:nvSpPr>
          <p:spPr>
            <a:xfrm rot="2136992">
              <a:off x="10959773" y="790829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61C397A5-5290-8795-1F1C-C26F5E1502E3}"/>
              </a:ext>
            </a:extLst>
          </p:cNvPr>
          <p:cNvSpPr/>
          <p:nvPr userDrawn="1"/>
        </p:nvSpPr>
        <p:spPr>
          <a:xfrm>
            <a:off x="-142245" y="1652625"/>
            <a:ext cx="11989678" cy="182880"/>
          </a:xfrm>
          <a:custGeom>
            <a:avLst/>
            <a:gdLst>
              <a:gd name="connsiteX0" fmla="*/ 0 w 11989678"/>
              <a:gd name="connsiteY0" fmla="*/ 0 h 257176"/>
              <a:gd name="connsiteX1" fmla="*/ 11575340 w 11989678"/>
              <a:gd name="connsiteY1" fmla="*/ 0 h 257176"/>
              <a:gd name="connsiteX2" fmla="*/ 11730037 w 11989678"/>
              <a:gd name="connsiteY2" fmla="*/ 0 h 257176"/>
              <a:gd name="connsiteX3" fmla="*/ 11861090 w 11989678"/>
              <a:gd name="connsiteY3" fmla="*/ 0 h 257176"/>
              <a:gd name="connsiteX4" fmla="*/ 11989678 w 11989678"/>
              <a:gd name="connsiteY4" fmla="*/ 128588 h 257176"/>
              <a:gd name="connsiteX5" fmla="*/ 11989677 w 11989678"/>
              <a:gd name="connsiteY5" fmla="*/ 128588 h 257176"/>
              <a:gd name="connsiteX6" fmla="*/ 11861089 w 11989678"/>
              <a:gd name="connsiteY6" fmla="*/ 257176 h 257176"/>
              <a:gd name="connsiteX7" fmla="*/ 11575340 w 11989678"/>
              <a:gd name="connsiteY7" fmla="*/ 257175 h 257176"/>
              <a:gd name="connsiteX8" fmla="*/ 0 w 11989678"/>
              <a:gd name="connsiteY8" fmla="*/ 257175 h 25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9678" h="257176">
                <a:moveTo>
                  <a:pt x="0" y="0"/>
                </a:moveTo>
                <a:lnTo>
                  <a:pt x="11575340" y="0"/>
                </a:lnTo>
                <a:lnTo>
                  <a:pt x="11730037" y="0"/>
                </a:lnTo>
                <a:lnTo>
                  <a:pt x="11861090" y="0"/>
                </a:lnTo>
                <a:cubicBezTo>
                  <a:pt x="11932107" y="0"/>
                  <a:pt x="11989678" y="57571"/>
                  <a:pt x="11989678" y="128588"/>
                </a:cubicBezTo>
                <a:lnTo>
                  <a:pt x="11989677" y="128588"/>
                </a:lnTo>
                <a:cubicBezTo>
                  <a:pt x="11989677" y="199605"/>
                  <a:pt x="11932106" y="257176"/>
                  <a:pt x="11861089" y="257176"/>
                </a:cubicBezTo>
                <a:lnTo>
                  <a:pt x="11575340" y="257175"/>
                </a:lnTo>
                <a:lnTo>
                  <a:pt x="0" y="2571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n-lt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581DCA-E7B1-9F37-F020-4DCD72F32E44}"/>
              </a:ext>
            </a:extLst>
          </p:cNvPr>
          <p:cNvSpPr/>
          <p:nvPr userDrawn="1"/>
        </p:nvSpPr>
        <p:spPr>
          <a:xfrm>
            <a:off x="-110171" y="1727122"/>
            <a:ext cx="11430000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/>
              </a:gs>
              <a:gs pos="32000">
                <a:schemeClr val="accent1"/>
              </a:gs>
              <a:gs pos="83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8A4F15-50D9-90D6-6F9D-4705669F3B99}"/>
              </a:ext>
            </a:extLst>
          </p:cNvPr>
          <p:cNvSpPr>
            <a:spLocks noChangeAspect="1"/>
          </p:cNvSpPr>
          <p:nvPr userDrawn="1"/>
        </p:nvSpPr>
        <p:spPr>
          <a:xfrm>
            <a:off x="298237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B7E2B9-BBF8-A793-ECB9-EE6699456115}"/>
              </a:ext>
            </a:extLst>
          </p:cNvPr>
          <p:cNvSpPr>
            <a:spLocks noChangeAspect="1"/>
          </p:cNvSpPr>
          <p:nvPr userDrawn="1"/>
        </p:nvSpPr>
        <p:spPr>
          <a:xfrm>
            <a:off x="4031765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C11090-F59B-9F61-DD1D-E9CB12A524CD}"/>
              </a:ext>
            </a:extLst>
          </p:cNvPr>
          <p:cNvSpPr>
            <a:spLocks noChangeAspect="1"/>
          </p:cNvSpPr>
          <p:nvPr userDrawn="1"/>
        </p:nvSpPr>
        <p:spPr>
          <a:xfrm>
            <a:off x="7774799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48A3-32D2-2CC8-79E0-DCF03D2A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D2B4-8138-525B-E01A-49B85E0A2E1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F26A4-8357-AD6B-6E0E-C4A6719EAD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0800D-C2EB-BDAC-C86A-33CB28E6DB3D}"/>
              </a:ext>
            </a:extLst>
          </p:cNvPr>
          <p:cNvSpPr>
            <a:spLocks noChangeAspect="1"/>
          </p:cNvSpPr>
          <p:nvPr userDrawn="1"/>
        </p:nvSpPr>
        <p:spPr>
          <a:xfrm>
            <a:off x="11252899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41FEC-DEBC-B092-46EB-9E6546A317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78" y="2494711"/>
            <a:ext cx="3406385" cy="36108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C9FFF1B-15B8-030E-A9E1-A673FA6EB9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8415" y="2494711"/>
            <a:ext cx="3406385" cy="36108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46B4CC-3873-2AC9-AA60-90AB628D1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791" y="2494711"/>
            <a:ext cx="3406385" cy="36108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20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0039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3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97225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4411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4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86A010D-ADBF-6FE9-9985-A918EF0F4A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51596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8FC0D8-8E23-7A8B-0E12-E17FC2080884}"/>
              </a:ext>
            </a:extLst>
          </p:cNvPr>
          <p:cNvGrpSpPr/>
          <p:nvPr userDrawn="1"/>
        </p:nvGrpSpPr>
        <p:grpSpPr>
          <a:xfrm>
            <a:off x="11258354" y="1493053"/>
            <a:ext cx="708376" cy="502270"/>
            <a:chOff x="10936703" y="790829"/>
            <a:chExt cx="968005" cy="686359"/>
          </a:xfrm>
          <a:solidFill>
            <a:srgbClr val="F2F2F2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704FB2-CEC1-B46B-760B-912405C76F9C}"/>
                </a:ext>
              </a:extLst>
            </p:cNvPr>
            <p:cNvSpPr/>
            <p:nvPr/>
          </p:nvSpPr>
          <p:spPr>
            <a:xfrm rot="19463008" flipV="1">
              <a:off x="10936703" y="1227280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90A777-8ABD-BB5E-A749-79E4EAF7B6B8}"/>
                </a:ext>
              </a:extLst>
            </p:cNvPr>
            <p:cNvSpPr/>
            <p:nvPr/>
          </p:nvSpPr>
          <p:spPr>
            <a:xfrm rot="2136992">
              <a:off x="10959773" y="790829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61C397A5-5290-8795-1F1C-C26F5E1502E3}"/>
              </a:ext>
            </a:extLst>
          </p:cNvPr>
          <p:cNvSpPr/>
          <p:nvPr userDrawn="1"/>
        </p:nvSpPr>
        <p:spPr>
          <a:xfrm>
            <a:off x="-142245" y="1652625"/>
            <a:ext cx="11989678" cy="182880"/>
          </a:xfrm>
          <a:custGeom>
            <a:avLst/>
            <a:gdLst>
              <a:gd name="connsiteX0" fmla="*/ 0 w 11989678"/>
              <a:gd name="connsiteY0" fmla="*/ 0 h 257176"/>
              <a:gd name="connsiteX1" fmla="*/ 11575340 w 11989678"/>
              <a:gd name="connsiteY1" fmla="*/ 0 h 257176"/>
              <a:gd name="connsiteX2" fmla="*/ 11730037 w 11989678"/>
              <a:gd name="connsiteY2" fmla="*/ 0 h 257176"/>
              <a:gd name="connsiteX3" fmla="*/ 11861090 w 11989678"/>
              <a:gd name="connsiteY3" fmla="*/ 0 h 257176"/>
              <a:gd name="connsiteX4" fmla="*/ 11989678 w 11989678"/>
              <a:gd name="connsiteY4" fmla="*/ 128588 h 257176"/>
              <a:gd name="connsiteX5" fmla="*/ 11989677 w 11989678"/>
              <a:gd name="connsiteY5" fmla="*/ 128588 h 257176"/>
              <a:gd name="connsiteX6" fmla="*/ 11861089 w 11989678"/>
              <a:gd name="connsiteY6" fmla="*/ 257176 h 257176"/>
              <a:gd name="connsiteX7" fmla="*/ 11575340 w 11989678"/>
              <a:gd name="connsiteY7" fmla="*/ 257175 h 257176"/>
              <a:gd name="connsiteX8" fmla="*/ 0 w 11989678"/>
              <a:gd name="connsiteY8" fmla="*/ 257175 h 25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9678" h="257176">
                <a:moveTo>
                  <a:pt x="0" y="0"/>
                </a:moveTo>
                <a:lnTo>
                  <a:pt x="11575340" y="0"/>
                </a:lnTo>
                <a:lnTo>
                  <a:pt x="11730037" y="0"/>
                </a:lnTo>
                <a:lnTo>
                  <a:pt x="11861090" y="0"/>
                </a:lnTo>
                <a:cubicBezTo>
                  <a:pt x="11932107" y="0"/>
                  <a:pt x="11989678" y="57571"/>
                  <a:pt x="11989678" y="128588"/>
                </a:cubicBezTo>
                <a:lnTo>
                  <a:pt x="11989677" y="128588"/>
                </a:lnTo>
                <a:cubicBezTo>
                  <a:pt x="11989677" y="199605"/>
                  <a:pt x="11932106" y="257176"/>
                  <a:pt x="11861089" y="257176"/>
                </a:cubicBezTo>
                <a:lnTo>
                  <a:pt x="11575340" y="257175"/>
                </a:lnTo>
                <a:lnTo>
                  <a:pt x="0" y="2571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venir Next LT Pro" panose="020B0504020202020204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581DCA-E7B1-9F37-F020-4DCD72F32E44}"/>
              </a:ext>
            </a:extLst>
          </p:cNvPr>
          <p:cNvSpPr/>
          <p:nvPr userDrawn="1"/>
        </p:nvSpPr>
        <p:spPr>
          <a:xfrm>
            <a:off x="-110171" y="1727122"/>
            <a:ext cx="8778240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/>
              </a:gs>
              <a:gs pos="32000">
                <a:schemeClr val="accent1"/>
              </a:gs>
              <a:gs pos="83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8A4F15-50D9-90D6-6F9D-4705669F3B99}"/>
              </a:ext>
            </a:extLst>
          </p:cNvPr>
          <p:cNvSpPr>
            <a:spLocks noChangeAspect="1"/>
          </p:cNvSpPr>
          <p:nvPr userDrawn="1"/>
        </p:nvSpPr>
        <p:spPr>
          <a:xfrm>
            <a:off x="298237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B7E2B9-BBF8-A793-ECB9-EE6699456115}"/>
              </a:ext>
            </a:extLst>
          </p:cNvPr>
          <p:cNvSpPr>
            <a:spLocks noChangeAspect="1"/>
          </p:cNvSpPr>
          <p:nvPr userDrawn="1"/>
        </p:nvSpPr>
        <p:spPr>
          <a:xfrm>
            <a:off x="3065221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C11090-F59B-9F61-DD1D-E9CB12A524CD}"/>
              </a:ext>
            </a:extLst>
          </p:cNvPr>
          <p:cNvSpPr>
            <a:spLocks noChangeAspect="1"/>
          </p:cNvSpPr>
          <p:nvPr userDrawn="1"/>
        </p:nvSpPr>
        <p:spPr>
          <a:xfrm>
            <a:off x="5878362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C66B9B2-C77A-B10F-8480-DCBDD9E11E93}"/>
              </a:ext>
            </a:extLst>
          </p:cNvPr>
          <p:cNvSpPr/>
          <p:nvPr userDrawn="1"/>
        </p:nvSpPr>
        <p:spPr>
          <a:xfrm>
            <a:off x="8682505" y="1727122"/>
            <a:ext cx="2743200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accent2"/>
              </a:gs>
              <a:gs pos="97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D57AA03-F2A7-1999-C432-6799054159FB}"/>
              </a:ext>
            </a:extLst>
          </p:cNvPr>
          <p:cNvSpPr>
            <a:spLocks noChangeAspect="1"/>
          </p:cNvSpPr>
          <p:nvPr userDrawn="1"/>
        </p:nvSpPr>
        <p:spPr>
          <a:xfrm>
            <a:off x="8627601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74547C-0897-4D0F-84A8-066E7DC9195E}"/>
              </a:ext>
            </a:extLst>
          </p:cNvPr>
          <p:cNvSpPr>
            <a:spLocks noChangeAspect="1"/>
          </p:cNvSpPr>
          <p:nvPr userDrawn="1"/>
        </p:nvSpPr>
        <p:spPr>
          <a:xfrm>
            <a:off x="11386555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48A3-32D2-2CC8-79E0-DCF03D2A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D2B4-8138-525B-E01A-49B85E0A2E1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F26A4-8357-AD6B-6E0E-C4A6719EAD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114C-9B9F-2415-4202-6B698A3B68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8450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1DD9A2-C671-EF2C-17C0-58440C26B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97225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638EE1-D09B-BE3C-4730-6B0D456ABA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74411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4E4885-4DD6-4E92-6C78-CE02589A2A0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1596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7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646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3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15088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8530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4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86A010D-ADBF-6FE9-9985-A918EF0F4A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1972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52EA28D7-2534-A4DF-A538-8E8B20A8A7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5415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5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8FC0D8-8E23-7A8B-0E12-E17FC2080884}"/>
              </a:ext>
            </a:extLst>
          </p:cNvPr>
          <p:cNvGrpSpPr/>
          <p:nvPr userDrawn="1"/>
        </p:nvGrpSpPr>
        <p:grpSpPr>
          <a:xfrm>
            <a:off x="11510042" y="1493053"/>
            <a:ext cx="708376" cy="502270"/>
            <a:chOff x="10936703" y="790829"/>
            <a:chExt cx="968005" cy="686359"/>
          </a:xfrm>
          <a:solidFill>
            <a:srgbClr val="F2F2F2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704FB2-CEC1-B46B-760B-912405C76F9C}"/>
                </a:ext>
              </a:extLst>
            </p:cNvPr>
            <p:cNvSpPr/>
            <p:nvPr/>
          </p:nvSpPr>
          <p:spPr>
            <a:xfrm rot="19463008" flipV="1">
              <a:off x="10936703" y="1227280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90A777-8ABD-BB5E-A749-79E4EAF7B6B8}"/>
                </a:ext>
              </a:extLst>
            </p:cNvPr>
            <p:cNvSpPr/>
            <p:nvPr/>
          </p:nvSpPr>
          <p:spPr>
            <a:xfrm rot="2136992">
              <a:off x="10959773" y="790829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61C397A5-5290-8795-1F1C-C26F5E1502E3}"/>
              </a:ext>
            </a:extLst>
          </p:cNvPr>
          <p:cNvSpPr/>
          <p:nvPr userDrawn="1"/>
        </p:nvSpPr>
        <p:spPr>
          <a:xfrm>
            <a:off x="-142245" y="1652625"/>
            <a:ext cx="12070080" cy="182880"/>
          </a:xfrm>
          <a:custGeom>
            <a:avLst/>
            <a:gdLst>
              <a:gd name="connsiteX0" fmla="*/ 0 w 11989678"/>
              <a:gd name="connsiteY0" fmla="*/ 0 h 257176"/>
              <a:gd name="connsiteX1" fmla="*/ 11575340 w 11989678"/>
              <a:gd name="connsiteY1" fmla="*/ 0 h 257176"/>
              <a:gd name="connsiteX2" fmla="*/ 11730037 w 11989678"/>
              <a:gd name="connsiteY2" fmla="*/ 0 h 257176"/>
              <a:gd name="connsiteX3" fmla="*/ 11861090 w 11989678"/>
              <a:gd name="connsiteY3" fmla="*/ 0 h 257176"/>
              <a:gd name="connsiteX4" fmla="*/ 11989678 w 11989678"/>
              <a:gd name="connsiteY4" fmla="*/ 128588 h 257176"/>
              <a:gd name="connsiteX5" fmla="*/ 11989677 w 11989678"/>
              <a:gd name="connsiteY5" fmla="*/ 128588 h 257176"/>
              <a:gd name="connsiteX6" fmla="*/ 11861089 w 11989678"/>
              <a:gd name="connsiteY6" fmla="*/ 257176 h 257176"/>
              <a:gd name="connsiteX7" fmla="*/ 11575340 w 11989678"/>
              <a:gd name="connsiteY7" fmla="*/ 257175 h 257176"/>
              <a:gd name="connsiteX8" fmla="*/ 0 w 11989678"/>
              <a:gd name="connsiteY8" fmla="*/ 257175 h 25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9678" h="257176">
                <a:moveTo>
                  <a:pt x="0" y="0"/>
                </a:moveTo>
                <a:lnTo>
                  <a:pt x="11575340" y="0"/>
                </a:lnTo>
                <a:lnTo>
                  <a:pt x="11730037" y="0"/>
                </a:lnTo>
                <a:lnTo>
                  <a:pt x="11861090" y="0"/>
                </a:lnTo>
                <a:cubicBezTo>
                  <a:pt x="11932107" y="0"/>
                  <a:pt x="11989678" y="57571"/>
                  <a:pt x="11989678" y="128588"/>
                </a:cubicBezTo>
                <a:lnTo>
                  <a:pt x="11989677" y="128588"/>
                </a:lnTo>
                <a:cubicBezTo>
                  <a:pt x="11989677" y="199605"/>
                  <a:pt x="11932106" y="257176"/>
                  <a:pt x="11861089" y="257176"/>
                </a:cubicBezTo>
                <a:lnTo>
                  <a:pt x="11575340" y="257175"/>
                </a:lnTo>
                <a:lnTo>
                  <a:pt x="0" y="2571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n-lt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581DCA-E7B1-9F37-F020-4DCD72F32E44}"/>
              </a:ext>
            </a:extLst>
          </p:cNvPr>
          <p:cNvSpPr/>
          <p:nvPr userDrawn="1"/>
        </p:nvSpPr>
        <p:spPr>
          <a:xfrm>
            <a:off x="-110170" y="1727122"/>
            <a:ext cx="7584101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/>
              </a:gs>
              <a:gs pos="32000">
                <a:schemeClr val="accent1"/>
              </a:gs>
              <a:gs pos="83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8A4F15-50D9-90D6-6F9D-4705669F3B99}"/>
              </a:ext>
            </a:extLst>
          </p:cNvPr>
          <p:cNvSpPr>
            <a:spLocks noChangeAspect="1"/>
          </p:cNvSpPr>
          <p:nvPr userDrawn="1"/>
        </p:nvSpPr>
        <p:spPr>
          <a:xfrm>
            <a:off x="298237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B7E2B9-BBF8-A793-ECB9-EE6699456115}"/>
              </a:ext>
            </a:extLst>
          </p:cNvPr>
          <p:cNvSpPr>
            <a:spLocks noChangeAspect="1"/>
          </p:cNvSpPr>
          <p:nvPr userDrawn="1"/>
        </p:nvSpPr>
        <p:spPr>
          <a:xfrm>
            <a:off x="2703190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C11090-F59B-9F61-DD1D-E9CB12A524CD}"/>
              </a:ext>
            </a:extLst>
          </p:cNvPr>
          <p:cNvSpPr>
            <a:spLocks noChangeAspect="1"/>
          </p:cNvSpPr>
          <p:nvPr userDrawn="1"/>
        </p:nvSpPr>
        <p:spPr>
          <a:xfrm>
            <a:off x="4974566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C66B9B2-C77A-B10F-8480-DCBDD9E11E93}"/>
              </a:ext>
            </a:extLst>
          </p:cNvPr>
          <p:cNvSpPr/>
          <p:nvPr userDrawn="1"/>
        </p:nvSpPr>
        <p:spPr>
          <a:xfrm>
            <a:off x="7297661" y="1727122"/>
            <a:ext cx="2249907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accent2"/>
              </a:gs>
              <a:gs pos="97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D57AA03-F2A7-1999-C432-6799054159FB}"/>
              </a:ext>
            </a:extLst>
          </p:cNvPr>
          <p:cNvSpPr>
            <a:spLocks noChangeAspect="1"/>
          </p:cNvSpPr>
          <p:nvPr userDrawn="1"/>
        </p:nvSpPr>
        <p:spPr>
          <a:xfrm>
            <a:off x="7297662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A87D5EA-1501-183A-DB7B-41C2276A405D}"/>
              </a:ext>
            </a:extLst>
          </p:cNvPr>
          <p:cNvSpPr/>
          <p:nvPr userDrawn="1"/>
        </p:nvSpPr>
        <p:spPr>
          <a:xfrm>
            <a:off x="9431451" y="1727122"/>
            <a:ext cx="2377440" cy="2743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74547C-0897-4D0F-84A8-066E7DC9195E}"/>
              </a:ext>
            </a:extLst>
          </p:cNvPr>
          <p:cNvSpPr>
            <a:spLocks noChangeAspect="1"/>
          </p:cNvSpPr>
          <p:nvPr userDrawn="1"/>
        </p:nvSpPr>
        <p:spPr>
          <a:xfrm>
            <a:off x="9614479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9873BA-905C-D0BF-E38E-A786141C9BD1}"/>
              </a:ext>
            </a:extLst>
          </p:cNvPr>
          <p:cNvSpPr>
            <a:spLocks noChangeAspect="1"/>
          </p:cNvSpPr>
          <p:nvPr userDrawn="1"/>
        </p:nvSpPr>
        <p:spPr>
          <a:xfrm>
            <a:off x="11745031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48A3-32D2-2CC8-79E0-DCF03D2A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D2B4-8138-525B-E01A-49B85E0A2E1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F26A4-8357-AD6B-6E0E-C4A6719EAD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960A0-C5FC-E3D7-3308-55C1322348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1646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14074D-24D9-9D9F-D1BE-74DD1B0579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15088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6B1041-49EE-09F9-755A-4CC40C088C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48530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29DD29-8052-1C93-A0AF-55184A5C31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81972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D3A1FFE-96EC-2DC8-C4A9-04F3E988CE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15415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2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A4BE1-F70C-FF66-242C-B579B3CD7AC9}"/>
              </a:ext>
            </a:extLst>
          </p:cNvPr>
          <p:cNvSpPr/>
          <p:nvPr userDrawn="1"/>
        </p:nvSpPr>
        <p:spPr>
          <a:xfrm>
            <a:off x="10972800" y="293024"/>
            <a:ext cx="1016877" cy="101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F7A4D558-6F7F-5489-19F2-A1B7CFAA7F87}"/>
              </a:ext>
            </a:extLst>
          </p:cNvPr>
          <p:cNvSpPr/>
          <p:nvPr userDrawn="1"/>
        </p:nvSpPr>
        <p:spPr>
          <a:xfrm rot="5400000">
            <a:off x="9725608" y="-176747"/>
            <a:ext cx="536174" cy="3893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92AEE-6C84-7BA0-E90B-B0D4E05A39C2}"/>
              </a:ext>
            </a:extLst>
          </p:cNvPr>
          <p:cNvSpPr/>
          <p:nvPr userDrawn="1"/>
        </p:nvSpPr>
        <p:spPr>
          <a:xfrm>
            <a:off x="2" y="1501879"/>
            <a:ext cx="3957638" cy="51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85572-0CED-B2B6-DB7F-C8E406270F80}"/>
              </a:ext>
            </a:extLst>
          </p:cNvPr>
          <p:cNvSpPr/>
          <p:nvPr userDrawn="1"/>
        </p:nvSpPr>
        <p:spPr>
          <a:xfrm>
            <a:off x="4057652" y="1501879"/>
            <a:ext cx="3886200" cy="519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492-CEB5-21B7-BD21-D78902ABDE76}"/>
              </a:ext>
            </a:extLst>
          </p:cNvPr>
          <p:cNvSpPr/>
          <p:nvPr userDrawn="1"/>
        </p:nvSpPr>
        <p:spPr>
          <a:xfrm>
            <a:off x="228600" y="1218240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99" y="1577170"/>
            <a:ext cx="3561216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4607" y="1577170"/>
            <a:ext cx="3647877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5863" y="1577170"/>
            <a:ext cx="357815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D3F76A-37A3-B81A-AF4B-0D699FF1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939202"/>
            <a:ext cx="12192000" cy="1159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2400" b="1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US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 algn="ctr"/>
            <a:r>
              <a:rPr lang="en-US" dirty="0"/>
              <a:t>Type here for callout. If no callout, delete.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81BBA-2BCC-B876-3436-5D2BF3CFC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014EA2-B349-54F7-7190-8D3F1D7D68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536E0-2AF3-4529-558F-D225097454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7AAE41-36AB-6978-D4BE-3C8E20424E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600" y="2038350"/>
            <a:ext cx="3582988" cy="2768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DC421E2-3D8C-0128-B252-74BF1FF3B0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4607" y="2038350"/>
            <a:ext cx="3582988" cy="2768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3F74403-796F-3A8F-B027-4AE352B66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5863" y="2038350"/>
            <a:ext cx="3582988" cy="2768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A4BE1-F70C-FF66-242C-B579B3CD7AC9}"/>
              </a:ext>
            </a:extLst>
          </p:cNvPr>
          <p:cNvSpPr/>
          <p:nvPr userDrawn="1"/>
        </p:nvSpPr>
        <p:spPr>
          <a:xfrm>
            <a:off x="10972800" y="293024"/>
            <a:ext cx="1016877" cy="101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F7A4D558-6F7F-5489-19F2-A1B7CFAA7F87}"/>
              </a:ext>
            </a:extLst>
          </p:cNvPr>
          <p:cNvSpPr/>
          <p:nvPr userDrawn="1"/>
        </p:nvSpPr>
        <p:spPr>
          <a:xfrm rot="5400000">
            <a:off x="9970209" y="123609"/>
            <a:ext cx="536174" cy="32927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92AEE-6C84-7BA0-E90B-B0D4E05A39C2}"/>
              </a:ext>
            </a:extLst>
          </p:cNvPr>
          <p:cNvSpPr/>
          <p:nvPr userDrawn="1"/>
        </p:nvSpPr>
        <p:spPr>
          <a:xfrm>
            <a:off x="2" y="1501879"/>
            <a:ext cx="2999676" cy="51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85572-0CED-B2B6-DB7F-C8E406270F80}"/>
              </a:ext>
            </a:extLst>
          </p:cNvPr>
          <p:cNvSpPr/>
          <p:nvPr userDrawn="1"/>
        </p:nvSpPr>
        <p:spPr>
          <a:xfrm>
            <a:off x="3047385" y="1501879"/>
            <a:ext cx="2724569" cy="519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492-CEB5-21B7-BD21-D78902ABDE76}"/>
              </a:ext>
            </a:extLst>
          </p:cNvPr>
          <p:cNvSpPr/>
          <p:nvPr userDrawn="1"/>
        </p:nvSpPr>
        <p:spPr>
          <a:xfrm>
            <a:off x="237744" y="1218240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534" y="1577170"/>
            <a:ext cx="2576928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03628" y="1577170"/>
            <a:ext cx="257610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7694" y="1577170"/>
            <a:ext cx="303087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D3F76A-37A3-B81A-AF4B-0D699FF1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939202"/>
            <a:ext cx="12192000" cy="1159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2400" b="1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US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 algn="ctr"/>
            <a:r>
              <a:rPr lang="en-US" dirty="0"/>
              <a:t>Type here for callout. If no callout, delete.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81BBA-2BCC-B876-3436-5D2BF3CFC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014EA2-B349-54F7-7190-8D3F1D7D68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536E0-2AF3-4529-558F-D225097454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553CD-EA80-FC46-DC53-E9A9EBC46A2A}"/>
              </a:ext>
            </a:extLst>
          </p:cNvPr>
          <p:cNvSpPr/>
          <p:nvPr userDrawn="1"/>
        </p:nvSpPr>
        <p:spPr>
          <a:xfrm>
            <a:off x="5819661" y="1501879"/>
            <a:ext cx="2724569" cy="519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99C125B-AB13-A9D6-D761-0DCEC44E2A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3046" y="1577170"/>
            <a:ext cx="257610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7571-3022-A921-4DE4-BA5EDC84FF4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8125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DD143E-4A20-CD82-062E-44448B3D50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47385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7CB7EC-8F1D-9779-B20B-560DAAFE72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3046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D01FCC-34B3-DAD1-DACD-951C887755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47694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54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A4BE1-F70C-FF66-242C-B579B3CD7AC9}"/>
              </a:ext>
            </a:extLst>
          </p:cNvPr>
          <p:cNvSpPr/>
          <p:nvPr userDrawn="1"/>
        </p:nvSpPr>
        <p:spPr>
          <a:xfrm>
            <a:off x="10972800" y="293024"/>
            <a:ext cx="1016877" cy="101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F7A4D558-6F7F-5489-19F2-A1B7CFAA7F87}"/>
              </a:ext>
            </a:extLst>
          </p:cNvPr>
          <p:cNvSpPr/>
          <p:nvPr userDrawn="1"/>
        </p:nvSpPr>
        <p:spPr>
          <a:xfrm rot="5400000">
            <a:off x="10494066" y="637771"/>
            <a:ext cx="521208" cy="22494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92AEE-6C84-7BA0-E90B-B0D4E05A39C2}"/>
              </a:ext>
            </a:extLst>
          </p:cNvPr>
          <p:cNvSpPr/>
          <p:nvPr userDrawn="1"/>
        </p:nvSpPr>
        <p:spPr>
          <a:xfrm>
            <a:off x="2" y="1502511"/>
            <a:ext cx="2560320" cy="51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85572-0CED-B2B6-DB7F-C8E406270F80}"/>
              </a:ext>
            </a:extLst>
          </p:cNvPr>
          <p:cNvSpPr/>
          <p:nvPr userDrawn="1"/>
        </p:nvSpPr>
        <p:spPr>
          <a:xfrm>
            <a:off x="2616078" y="1502511"/>
            <a:ext cx="2286000" cy="519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492-CEB5-21B7-BD21-D78902ABDE76}"/>
              </a:ext>
            </a:extLst>
          </p:cNvPr>
          <p:cNvSpPr/>
          <p:nvPr userDrawn="1"/>
        </p:nvSpPr>
        <p:spPr>
          <a:xfrm>
            <a:off x="237744" y="1218240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540157"/>
            <a:ext cx="217393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3482" y="1540157"/>
            <a:ext cx="219456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75852" y="1540157"/>
            <a:ext cx="200271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D3F76A-37A3-B81A-AF4B-0D699FF1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939202"/>
            <a:ext cx="12192000" cy="1159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2400" b="1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US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 algn="ctr"/>
            <a:r>
              <a:rPr lang="en-US" dirty="0"/>
              <a:t>Type here for callout. If no callout, delete.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81BBA-2BCC-B876-3436-5D2BF3CFC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014EA2-B349-54F7-7190-8D3F1D7D68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536E0-2AF3-4529-558F-D225097454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553CD-EA80-FC46-DC53-E9A9EBC46A2A}"/>
              </a:ext>
            </a:extLst>
          </p:cNvPr>
          <p:cNvSpPr/>
          <p:nvPr userDrawn="1"/>
        </p:nvSpPr>
        <p:spPr>
          <a:xfrm>
            <a:off x="4961784" y="1502511"/>
            <a:ext cx="2286000" cy="519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99C125B-AB13-A9D6-D761-0DCEC44E2A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6924" y="1540157"/>
            <a:ext cx="219456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106CD-73A7-4DED-C22C-F468A7B32639}"/>
              </a:ext>
            </a:extLst>
          </p:cNvPr>
          <p:cNvSpPr/>
          <p:nvPr userDrawn="1"/>
        </p:nvSpPr>
        <p:spPr>
          <a:xfrm>
            <a:off x="7318818" y="1502511"/>
            <a:ext cx="2286000" cy="519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27A4D22-09F8-0D14-2883-A468584047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43958" y="1540157"/>
            <a:ext cx="219456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F98B5-81C7-9553-43ED-0092EE3CE7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8600" y="2022475"/>
            <a:ext cx="2173288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51C00-1428-7993-F4F1-5692944C4F2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53482" y="2022475"/>
            <a:ext cx="2173288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8D96A24-8CDF-C3D1-5807-E21EEC16CA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61784" y="2022475"/>
            <a:ext cx="2243292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F72889-4E90-EB46-CD6E-AAFB3692C8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43958" y="2022475"/>
            <a:ext cx="2194560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769677E-3C70-7580-69C3-3E25F1304A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75852" y="2022475"/>
            <a:ext cx="2002712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4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AA4B2-98F8-1A30-4FD2-8E13A1BD97F8}"/>
              </a:ext>
            </a:extLst>
          </p:cNvPr>
          <p:cNvSpPr/>
          <p:nvPr userDrawn="1"/>
        </p:nvSpPr>
        <p:spPr>
          <a:xfrm>
            <a:off x="-2" y="-2"/>
            <a:ext cx="12192001" cy="10433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2786714"/>
            <a:ext cx="6932614" cy="1798779"/>
          </a:xfrm>
        </p:spPr>
        <p:txBody>
          <a:bodyPr anchor="b"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4755494"/>
            <a:ext cx="6932614" cy="57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>
            <a:off x="539748" y="2590860"/>
            <a:ext cx="1737360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232632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defRPr sz="1400" cap="all" spc="200" baseline="0">
                <a:solidFill>
                  <a:schemeClr val="accent3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979AC9-2676-D68D-25F9-28FD148B9EA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45858" y="371874"/>
            <a:ext cx="4472084" cy="6485860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0788439-E39C-AEB7-C0F8-E6963A758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" r="23"/>
          <a:stretch/>
        </p:blipFill>
        <p:spPr>
          <a:xfrm>
            <a:off x="7556397" y="186436"/>
            <a:ext cx="4661545" cy="6684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8F700-CDC2-CEE6-66AD-19E20123F8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02A9BA-B994-33AE-29B2-08D51D4B0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6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A534EA-2744-B284-1321-A8F40A4496AE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9FCC6-010D-2637-DEA6-D64A722D9E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D394F-99C0-413F-5E87-DD647C0F1DA8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34D97-5FEB-6740-C596-44D60C4960B5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FE8B75-FCD2-BA22-54CF-95ACEF3D1A82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04683-82FE-3A73-3623-28885A506ED1}"/>
              </a:ext>
            </a:extLst>
          </p:cNvPr>
          <p:cNvSpPr/>
          <p:nvPr userDrawn="1"/>
        </p:nvSpPr>
        <p:spPr>
          <a:xfrm>
            <a:off x="8433193" y="0"/>
            <a:ext cx="37588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4D3F1-4FA0-0B1A-1399-85EF58A65863}"/>
              </a:ext>
            </a:extLst>
          </p:cNvPr>
          <p:cNvSpPr/>
          <p:nvPr userDrawn="1"/>
        </p:nvSpPr>
        <p:spPr>
          <a:xfrm>
            <a:off x="1833" y="1339510"/>
            <a:ext cx="8431362" cy="10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D09DF2AC-2C0F-F94F-8C58-986297290DE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13311"/>
            <a:ext cx="771134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941F4B-DBAC-577D-3B60-F284720C2E4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35949" y="1052418"/>
            <a:ext cx="2353295" cy="5050988"/>
          </a:xfrm>
          <a:prstGeom prst="roundRect">
            <a:avLst>
              <a:gd name="adj" fmla="val 10748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BD96F60-95DC-0A5C-9F59-10DD576C8BDD}"/>
              </a:ext>
            </a:extLst>
          </p:cNvPr>
          <p:cNvSpPr/>
          <p:nvPr userDrawn="1"/>
        </p:nvSpPr>
        <p:spPr>
          <a:xfrm rot="16200000">
            <a:off x="7628996" y="220691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BB06C73-F1AC-1C36-9C99-06974CD5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5" y="469094"/>
            <a:ext cx="7673246" cy="733957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14AEF8B-FCF1-5136-C34B-1D2FFED132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B90FC1CC-2C50-BA53-70F5-1AE438842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51">
            <a:extLst>
              <a:ext uri="{FF2B5EF4-FFF2-40B4-BE49-F238E27FC236}">
                <a16:creationId xmlns:a16="http://schemas.microsoft.com/office/drawing/2014/main" id="{8CB8369F-CA5D-32BC-893D-0CBE0E2AA3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84C5567-36EB-9F73-D866-C799462CCC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51">
            <a:extLst>
              <a:ext uri="{FF2B5EF4-FFF2-40B4-BE49-F238E27FC236}">
                <a16:creationId xmlns:a16="http://schemas.microsoft.com/office/drawing/2014/main" id="{3E901744-C479-15D6-3117-70E217E93F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2A538C81-E93C-4778-97C9-0E690AD4AE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51">
            <a:extLst>
              <a:ext uri="{FF2B5EF4-FFF2-40B4-BE49-F238E27FC236}">
                <a16:creationId xmlns:a16="http://schemas.microsoft.com/office/drawing/2014/main" id="{D291A346-CD03-1AD7-2306-11BA761234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3B6F6-B326-1B34-38D5-72E6C01D4857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7085808A-CFAF-6AE9-A646-1020F855E78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DAAFCB7-5B90-BDCA-2C0D-A78D0B395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1" r="-11"/>
          <a:stretch/>
        </p:blipFill>
        <p:spPr>
          <a:xfrm>
            <a:off x="9737806" y="6448672"/>
            <a:ext cx="1149581" cy="30581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322AD3-D574-A7C0-F1FF-3E0D4A9D168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564883" y="61408"/>
            <a:ext cx="1495425" cy="7366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</p:spTree>
    <p:extLst>
      <p:ext uri="{BB962C8B-B14F-4D97-AF65-F5344CB8AC3E}">
        <p14:creationId xmlns:p14="http://schemas.microsoft.com/office/powerpoint/2010/main" val="87430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4FF59B-47C6-2713-0962-02815CFA1746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161E9-C8A4-4CEC-8E31-9F319A59774E}"/>
              </a:ext>
            </a:extLst>
          </p:cNvPr>
          <p:cNvSpPr/>
          <p:nvPr userDrawn="1"/>
        </p:nvSpPr>
        <p:spPr>
          <a:xfrm>
            <a:off x="8433193" y="0"/>
            <a:ext cx="37588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B51C5-8CE5-E50C-312F-AA1B33767827}"/>
              </a:ext>
            </a:extLst>
          </p:cNvPr>
          <p:cNvSpPr/>
          <p:nvPr userDrawn="1"/>
        </p:nvSpPr>
        <p:spPr>
          <a:xfrm>
            <a:off x="1833" y="1417320"/>
            <a:ext cx="8431362" cy="102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8866AE5C-EF91-7AF6-D437-593664A1E2C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58974"/>
            <a:ext cx="7296171" cy="338554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D35AF261-3C94-CE96-B7C1-FF44110A43D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6565036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E0291104-3BB3-31F1-604C-C4A01C023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51">
            <a:extLst>
              <a:ext uri="{FF2B5EF4-FFF2-40B4-BE49-F238E27FC236}">
                <a16:creationId xmlns:a16="http://schemas.microsoft.com/office/drawing/2014/main" id="{BA7CCF26-5851-9A43-2B35-308B9C51A0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2" name="Text Placeholder 48">
            <a:extLst>
              <a:ext uri="{FF2B5EF4-FFF2-40B4-BE49-F238E27FC236}">
                <a16:creationId xmlns:a16="http://schemas.microsoft.com/office/drawing/2014/main" id="{3A21BBB9-E0AF-6026-A917-8B7D167F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51">
            <a:extLst>
              <a:ext uri="{FF2B5EF4-FFF2-40B4-BE49-F238E27FC236}">
                <a16:creationId xmlns:a16="http://schemas.microsoft.com/office/drawing/2014/main" id="{113929AE-F2F2-E26D-0ED4-3E023859F8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48">
            <a:extLst>
              <a:ext uri="{FF2B5EF4-FFF2-40B4-BE49-F238E27FC236}">
                <a16:creationId xmlns:a16="http://schemas.microsoft.com/office/drawing/2014/main" id="{6BAB0F59-ABDC-610C-7725-096B3476F3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4A4FDC4B-19F6-93E4-E362-A56F02FA8AB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28C9D551-69FF-F9EF-9BD6-EB372681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" y="466795"/>
            <a:ext cx="6873497" cy="917733"/>
          </a:xfrm>
        </p:spPr>
        <p:txBody>
          <a:bodyPr>
            <a:normAutofit/>
          </a:bodyPr>
          <a:lstStyle>
            <a:lvl1pPr>
              <a:lnSpc>
                <a:spcPts val="31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Picture Placeholder 62">
            <a:extLst>
              <a:ext uri="{FF2B5EF4-FFF2-40B4-BE49-F238E27FC236}">
                <a16:creationId xmlns:a16="http://schemas.microsoft.com/office/drawing/2014/main" id="{BD1F4653-A91C-F7E2-E52E-A7F6C66A19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90843" y="57546"/>
            <a:ext cx="1443506" cy="847229"/>
          </a:xfrm>
        </p:spPr>
        <p:txBody>
          <a:bodyPr anchor="ctr"/>
          <a:lstStyle>
            <a:lvl1pPr marL="7938" indent="0" algn="ct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664A18-D8C5-DF10-322A-10A1918D8DC9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22551F-D93C-1DC7-DA36-565E8BCB77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69D06D-D2B7-4F8F-2B9F-68728E93E3CD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6E1C3-5AD7-EF9D-BD75-F8F9DC20DCAB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54AFBD-1B85-5F1C-A36C-17EFCCA975BF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FD12592-4722-00FD-5474-FE6EEBB93A2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6565036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60B71D2-1D7B-3E44-B6D9-E1DE0AEC9445}"/>
              </a:ext>
            </a:extLst>
          </p:cNvPr>
          <p:cNvGrpSpPr/>
          <p:nvPr userDrawn="1"/>
        </p:nvGrpSpPr>
        <p:grpSpPr>
          <a:xfrm>
            <a:off x="7299086" y="2114169"/>
            <a:ext cx="4692617" cy="3033877"/>
            <a:chOff x="6914660" y="1983726"/>
            <a:chExt cx="5077044" cy="3282417"/>
          </a:xfrm>
        </p:grpSpPr>
        <p:sp>
          <p:nvSpPr>
            <p:cNvPr id="50" name="Round Same Side Corner Rectangle 49">
              <a:extLst>
                <a:ext uri="{FF2B5EF4-FFF2-40B4-BE49-F238E27FC236}">
                  <a16:creationId xmlns:a16="http://schemas.microsoft.com/office/drawing/2014/main" id="{5BBC5AA6-1721-A02B-0B91-C256F9BD0509}"/>
                </a:ext>
              </a:extLst>
            </p:cNvPr>
            <p:cNvSpPr/>
            <p:nvPr userDrawn="1"/>
          </p:nvSpPr>
          <p:spPr>
            <a:xfrm>
              <a:off x="6914660" y="1983726"/>
              <a:ext cx="5077044" cy="26147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F3D409-F150-5D94-2249-4E69B5057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110148" y="2081057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80BC99-E464-3CB9-3527-3AC8D9B823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0014" y="2081057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4A47CE4-F914-4221-7807-688D9BDB3E2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69880" y="2081057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60D0F-67E0-5549-C13F-8C01DC5E5ADE}"/>
                </a:ext>
              </a:extLst>
            </p:cNvPr>
            <p:cNvSpPr/>
            <p:nvPr userDrawn="1"/>
          </p:nvSpPr>
          <p:spPr>
            <a:xfrm>
              <a:off x="6915722" y="2238832"/>
              <a:ext cx="5074920" cy="3027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55" name="Picture Placeholder 2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F29AA651-97FA-E909-1341-A57B03BC0E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2098" y="2409854"/>
              <a:ext cx="4773244" cy="2715768"/>
            </a:xfrm>
            <a:prstGeom prst="rect">
              <a:avLst/>
            </a:prstGeom>
          </p:spPr>
        </p:pic>
      </p:grpSp>
      <p:sp>
        <p:nvSpPr>
          <p:cNvPr id="56" name="Picture Placeholder 32">
            <a:extLst>
              <a:ext uri="{FF2B5EF4-FFF2-40B4-BE49-F238E27FC236}">
                <a16:creationId xmlns:a16="http://schemas.microsoft.com/office/drawing/2014/main" id="{4A4682A3-7F18-3C5C-530B-7B2E2178482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800559" y="2849653"/>
            <a:ext cx="1003327" cy="207598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37">
            <a:extLst>
              <a:ext uri="{FF2B5EF4-FFF2-40B4-BE49-F238E27FC236}">
                <a16:creationId xmlns:a16="http://schemas.microsoft.com/office/drawing/2014/main" id="{1E52A951-BBD1-7334-ED59-E26A0519B2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" r="-11"/>
          <a:stretch/>
        </p:blipFill>
        <p:spPr>
          <a:xfrm>
            <a:off x="9737806" y="6448672"/>
            <a:ext cx="1149581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ptop-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019DF0-4D93-B2D5-A9EB-530CFACCC41C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4B415B-9F4F-0B55-858C-981067499C60}"/>
              </a:ext>
            </a:extLst>
          </p:cNvPr>
          <p:cNvSpPr/>
          <p:nvPr userDrawn="1"/>
        </p:nvSpPr>
        <p:spPr>
          <a:xfrm>
            <a:off x="8433193" y="0"/>
            <a:ext cx="37588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278095-6EFF-C107-2244-A8A965888DCE}"/>
              </a:ext>
            </a:extLst>
          </p:cNvPr>
          <p:cNvSpPr/>
          <p:nvPr userDrawn="1"/>
        </p:nvSpPr>
        <p:spPr>
          <a:xfrm>
            <a:off x="1833" y="1417320"/>
            <a:ext cx="8431362" cy="102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9188185A-521B-3A91-6CB0-7A3F7BFF916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58974"/>
            <a:ext cx="7296171" cy="338554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5697DCC-6F20-F50F-A82E-7D6E44ECB65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ext Placeholder 48">
            <a:extLst>
              <a:ext uri="{FF2B5EF4-FFF2-40B4-BE49-F238E27FC236}">
                <a16:creationId xmlns:a16="http://schemas.microsoft.com/office/drawing/2014/main" id="{89EEFD94-20A0-5499-D312-E208867A3F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50F7C696-EE29-AA22-A5A0-3D226F307B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Text Placeholder 48">
            <a:extLst>
              <a:ext uri="{FF2B5EF4-FFF2-40B4-BE49-F238E27FC236}">
                <a16:creationId xmlns:a16="http://schemas.microsoft.com/office/drawing/2014/main" id="{53A17CA1-4CD7-7FA5-FEFA-04CEACDB90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51">
            <a:extLst>
              <a:ext uri="{FF2B5EF4-FFF2-40B4-BE49-F238E27FC236}">
                <a16:creationId xmlns:a16="http://schemas.microsoft.com/office/drawing/2014/main" id="{6EA3A2AA-2EA2-5137-19AE-9C566B7DE8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48">
            <a:extLst>
              <a:ext uri="{FF2B5EF4-FFF2-40B4-BE49-F238E27FC236}">
                <a16:creationId xmlns:a16="http://schemas.microsoft.com/office/drawing/2014/main" id="{2417019A-9281-F3F8-9E27-441319A7C1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4" name="Text Placeholder 51">
            <a:extLst>
              <a:ext uri="{FF2B5EF4-FFF2-40B4-BE49-F238E27FC236}">
                <a16:creationId xmlns:a16="http://schemas.microsoft.com/office/drawing/2014/main" id="{C399510D-D173-50D9-4D57-7CC52578F0A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D7816AFE-80CA-E3F0-3908-7861CB00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" y="466795"/>
            <a:ext cx="6873497" cy="917733"/>
          </a:xfrm>
        </p:spPr>
        <p:txBody>
          <a:bodyPr>
            <a:normAutofit/>
          </a:bodyPr>
          <a:lstStyle>
            <a:lvl1pPr>
              <a:lnSpc>
                <a:spcPts val="31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Picture Placeholder 62">
            <a:extLst>
              <a:ext uri="{FF2B5EF4-FFF2-40B4-BE49-F238E27FC236}">
                <a16:creationId xmlns:a16="http://schemas.microsoft.com/office/drawing/2014/main" id="{F175AB71-26B6-C615-837E-1F83191A82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75076" y="57546"/>
            <a:ext cx="1443506" cy="847229"/>
          </a:xfrm>
        </p:spPr>
        <p:txBody>
          <a:bodyPr anchor="ctr"/>
          <a:lstStyle>
            <a:lvl1pPr marL="7938" indent="0" algn="ct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196CA-951E-6E96-76C5-200F0D5A6ED3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8D6729-2D1B-29B6-D801-256968F2CC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3AF446-0676-2CC5-839E-8AD2C7648C29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AC502-A3B9-654D-877F-C0C05081132A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513CE2-A2B1-8036-25C3-1CE8FE51B999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FE08AE8C-0D99-D9DE-8EB9-1EFD864B280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3A04C6-C22C-37F8-F2E4-95E633E87F91}"/>
              </a:ext>
            </a:extLst>
          </p:cNvPr>
          <p:cNvGrpSpPr/>
          <p:nvPr userDrawn="1"/>
        </p:nvGrpSpPr>
        <p:grpSpPr>
          <a:xfrm>
            <a:off x="8548587" y="3786015"/>
            <a:ext cx="3528022" cy="2378809"/>
            <a:chOff x="6953162" y="1949282"/>
            <a:chExt cx="5077044" cy="342325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A38D2E-1BDA-666A-A3D5-B330075FDBBA}"/>
                </a:ext>
              </a:extLst>
            </p:cNvPr>
            <p:cNvGrpSpPr/>
            <p:nvPr userDrawn="1"/>
          </p:nvGrpSpPr>
          <p:grpSpPr>
            <a:xfrm>
              <a:off x="6953162" y="1949282"/>
              <a:ext cx="5077044" cy="3423255"/>
              <a:chOff x="9031170" y="1321761"/>
              <a:chExt cx="2310430" cy="2894718"/>
            </a:xfrm>
            <a:effectLst>
              <a:outerShdw blurRad="192984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ound Same Side Corner Rectangle 55">
                <a:extLst>
                  <a:ext uri="{FF2B5EF4-FFF2-40B4-BE49-F238E27FC236}">
                    <a16:creationId xmlns:a16="http://schemas.microsoft.com/office/drawing/2014/main" id="{EAF7301B-81F0-EC31-A395-BBF3C50E5594}"/>
                  </a:ext>
                </a:extLst>
              </p:cNvPr>
              <p:cNvSpPr/>
              <p:nvPr userDrawn="1"/>
            </p:nvSpPr>
            <p:spPr>
              <a:xfrm>
                <a:off x="9031170" y="1321761"/>
                <a:ext cx="2310430" cy="3071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7" name="Round Same Side Corner Rectangle 56">
                <a:extLst>
                  <a:ext uri="{FF2B5EF4-FFF2-40B4-BE49-F238E27FC236}">
                    <a16:creationId xmlns:a16="http://schemas.microsoft.com/office/drawing/2014/main" id="{C7B649F7-76E8-A16F-36D6-62D6BE186D74}"/>
                  </a:ext>
                </a:extLst>
              </p:cNvPr>
              <p:cNvSpPr/>
              <p:nvPr userDrawn="1"/>
            </p:nvSpPr>
            <p:spPr>
              <a:xfrm rot="10800000">
                <a:off x="9031170" y="1608617"/>
                <a:ext cx="2310430" cy="260786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E0E0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</p:grpSp>
        <p:pic>
          <p:nvPicPr>
            <p:cNvPr id="55" name="Picture Placeholder 2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7C7A16E-334F-847E-75BE-11FB1A5245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0148" y="2409854"/>
              <a:ext cx="4773244" cy="2715768"/>
            </a:xfrm>
            <a:prstGeom prst="rect">
              <a:avLst/>
            </a:prstGeom>
          </p:spPr>
        </p:pic>
      </p:grpSp>
      <p:sp>
        <p:nvSpPr>
          <p:cNvPr id="58" name="Picture Placeholder 32">
            <a:extLst>
              <a:ext uri="{FF2B5EF4-FFF2-40B4-BE49-F238E27FC236}">
                <a16:creationId xmlns:a16="http://schemas.microsoft.com/office/drawing/2014/main" id="{635C9BA5-A756-855A-86EF-389EDDE7B74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093257" y="4300605"/>
            <a:ext cx="784602" cy="162342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EF27C3-6199-2798-7F61-874F0445FDFF}"/>
              </a:ext>
            </a:extLst>
          </p:cNvPr>
          <p:cNvGrpSpPr/>
          <p:nvPr userDrawn="1"/>
        </p:nvGrpSpPr>
        <p:grpSpPr>
          <a:xfrm>
            <a:off x="8679447" y="3888690"/>
            <a:ext cx="330476" cy="70744"/>
            <a:chOff x="9058571" y="1370181"/>
            <a:chExt cx="330476" cy="7074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FE579AC-5E97-E2EF-010C-2EBA0D3E27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058571" y="1370181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671AB28-87F0-BE98-AD47-51EDF50E09D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188437" y="1370181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D5F6DDC-A578-EB79-0EA3-9A08AECBDDE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318303" y="1370181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63" name="Picture Placeholder 14">
            <a:extLst>
              <a:ext uri="{FF2B5EF4-FFF2-40B4-BE49-F238E27FC236}">
                <a16:creationId xmlns:a16="http://schemas.microsoft.com/office/drawing/2014/main" id="{DA151E4D-2094-9F84-D5D6-60E7DBEA924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54786" y="1130122"/>
            <a:ext cx="1084087" cy="2326827"/>
          </a:xfrm>
          <a:prstGeom prst="roundRect">
            <a:avLst>
              <a:gd name="adj" fmla="val 10748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A52D8FE-2949-E0EA-F3C5-1C9DA9D13478}"/>
              </a:ext>
            </a:extLst>
          </p:cNvPr>
          <p:cNvSpPr/>
          <p:nvPr userDrawn="1"/>
        </p:nvSpPr>
        <p:spPr>
          <a:xfrm rot="16200000">
            <a:off x="9060581" y="1663661"/>
            <a:ext cx="2472496" cy="1252557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2" name="Graphic 37">
            <a:extLst>
              <a:ext uri="{FF2B5EF4-FFF2-40B4-BE49-F238E27FC236}">
                <a16:creationId xmlns:a16="http://schemas.microsoft.com/office/drawing/2014/main" id="{6A0C1FC6-42BF-63E4-17D4-FCD3C546B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" r="-11"/>
          <a:stretch/>
        </p:blipFill>
        <p:spPr>
          <a:xfrm>
            <a:off x="9737806" y="6448672"/>
            <a:ext cx="1149581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8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4265F7-2340-9C1C-55F4-366FD4ADE292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8745D-5B90-F777-A241-561DD67E13F5}"/>
              </a:ext>
            </a:extLst>
          </p:cNvPr>
          <p:cNvSpPr/>
          <p:nvPr userDrawn="1"/>
        </p:nvSpPr>
        <p:spPr>
          <a:xfrm>
            <a:off x="1833" y="1417320"/>
            <a:ext cx="8431362" cy="102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EFDD2FD0-C8FF-D3B6-813C-D43B41B30B4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58974"/>
            <a:ext cx="7296171" cy="338554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9CD38C5-06F3-D334-57F0-F35A94BEC97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230188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96007930-8B4C-99CF-0A20-84CC6957D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28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51">
            <a:extLst>
              <a:ext uri="{FF2B5EF4-FFF2-40B4-BE49-F238E27FC236}">
                <a16:creationId xmlns:a16="http://schemas.microsoft.com/office/drawing/2014/main" id="{F8668D2F-4F50-EA1F-F9BA-7F014A5F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E64B698-95CD-72AE-0ACA-CC9B870FD1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28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51">
            <a:extLst>
              <a:ext uri="{FF2B5EF4-FFF2-40B4-BE49-F238E27FC236}">
                <a16:creationId xmlns:a16="http://schemas.microsoft.com/office/drawing/2014/main" id="{2E93EB07-753F-2E13-4AAD-22D32CD24F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EDBD4475-D344-F7F4-384B-F02C66D6C3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28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51">
            <a:extLst>
              <a:ext uri="{FF2B5EF4-FFF2-40B4-BE49-F238E27FC236}">
                <a16:creationId xmlns:a16="http://schemas.microsoft.com/office/drawing/2014/main" id="{6C6F27AF-C445-7E3A-8A90-33B4E32C24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B9329FD-4EEA-16B0-3C70-536073CD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" y="466795"/>
            <a:ext cx="6873497" cy="917733"/>
          </a:xfrm>
        </p:spPr>
        <p:txBody>
          <a:bodyPr>
            <a:normAutofit/>
          </a:bodyPr>
          <a:lstStyle>
            <a:lvl1pPr>
              <a:lnSpc>
                <a:spcPts val="31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9D50C-CE1E-DA50-7129-7E4306352855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33C05-0A76-358B-FEE5-4A00FA7572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DEA5F7-9249-DB11-3920-FB2C202327F8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88E5DD-70FF-2178-5434-D7B77C803F48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D24A42-7176-AFC2-784F-3B5142CAC99F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9A0F7B2E-0CFB-CA19-CC0F-E2D5C4A700D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230188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79ABD45-FBE5-2DC7-E4E4-F17C2B9F2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33196" y="0"/>
            <a:ext cx="3758804" cy="685799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62">
            <a:extLst>
              <a:ext uri="{FF2B5EF4-FFF2-40B4-BE49-F238E27FC236}">
                <a16:creationId xmlns:a16="http://schemas.microsoft.com/office/drawing/2014/main" id="{A5A98288-B9CE-1775-BF3B-9248482CA24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90845" y="57546"/>
            <a:ext cx="1443506" cy="847229"/>
          </a:xfrm>
        </p:spPr>
        <p:txBody>
          <a:bodyPr anchor="ctr"/>
          <a:lstStyle>
            <a:lvl1pPr marL="7938" indent="0" algn="ct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  <p:pic>
        <p:nvPicPr>
          <p:cNvPr id="3" name="Graphic 37">
            <a:extLst>
              <a:ext uri="{FF2B5EF4-FFF2-40B4-BE49-F238E27FC236}">
                <a16:creationId xmlns:a16="http://schemas.microsoft.com/office/drawing/2014/main" id="{4B7E2E73-A3B8-3E86-D74E-B123E61A2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1" r="-11"/>
          <a:stretch/>
        </p:blipFill>
        <p:spPr>
          <a:xfrm>
            <a:off x="9737808" y="6448672"/>
            <a:ext cx="1149581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8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0"/>
          <a:stretch/>
        </p:blipFill>
        <p:spPr>
          <a:xfrm>
            <a:off x="0" y="0"/>
            <a:ext cx="12192000" cy="69348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8029A1-4C93-348A-E503-BD52A6CDC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41110E-F223-E31B-B533-C2495473B9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E4419F-9291-4B8B-E557-1B550A683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521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409" t="6759" r="1409" b="2488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3B671-AD79-10BA-1359-CD3A4980E6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6142649"/>
            <a:ext cx="1462812" cy="3891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EF1306-29CB-3D9B-B452-6E7BD65FED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B45C28-4C5A-9153-E16C-41CE28F6D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49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ivi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AE34794-50BD-3F02-DE15-51F7AD84A04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8029A1-4C93-348A-E503-BD52A6CDC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4522526"/>
            <a:ext cx="7696200" cy="1463040"/>
          </a:xfr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1E98FF31-717A-F420-5338-B799878C217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703220" y="1838778"/>
            <a:ext cx="1893220" cy="18867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here to add ICON</a:t>
            </a:r>
            <a:br>
              <a:rPr lang="en-US" dirty="0"/>
            </a:br>
            <a:r>
              <a:rPr lang="en-US" dirty="0"/>
              <a:t>(no pictures)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4BEF04F-50CB-7449-B897-870A3FA69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pic>
        <p:nvPicPr>
          <p:cNvPr id="12" name="Picture 11" descr="A picture containing device&#10;&#10;Description automatically generated">
            <a:extLst>
              <a:ext uri="{FF2B5EF4-FFF2-40B4-BE49-F238E27FC236}">
                <a16:creationId xmlns:a16="http://schemas.microsoft.com/office/drawing/2014/main" id="{AEE743D2-E883-A78B-DE94-9FBE74825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647"/>
          <a:stretch/>
        </p:blipFill>
        <p:spPr>
          <a:xfrm>
            <a:off x="-1" y="2158077"/>
            <a:ext cx="9552079" cy="1311349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5B361D5-FB3E-76EE-B093-B8210557F5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6032827"/>
            <a:ext cx="769066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1539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68CF9F1-E73B-FDBC-D238-C8CE75B7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9F54E8-B086-37F6-B2A7-5FA6C8B4C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EF7B6F1-5BB2-0D5A-AADE-AFAFB84A2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F28D5AA-2031-EDB0-692C-F586B1B0D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84020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6850-970B-FF41-DD36-0EE14D6D0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D59A5A58-4953-459A-A8EF-00C02A85DB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7332" y="1433513"/>
            <a:ext cx="6117336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9D652-CCE1-BC09-B1FA-7903737DD0B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5ADC1E0-3C22-F52D-2769-810952E3E3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4CCBB-1AB6-9E6F-C824-DB5C642F74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577785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36B0285F-F9A6-C9E2-2848-B819735D5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97424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2786714"/>
            <a:ext cx="6583029" cy="1798779"/>
          </a:xfrm>
        </p:spPr>
        <p:txBody>
          <a:bodyPr anchor="b"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4755494"/>
            <a:ext cx="6583029" cy="57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 rot="5400000" flipV="1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379568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defRPr sz="1400" cap="all" spc="200" baseline="0">
                <a:solidFill>
                  <a:schemeClr val="accent3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25EA85-47DE-D8C5-A637-88CE71BCD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25980" y="371874"/>
            <a:ext cx="4472084" cy="6485860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B1C06C-6777-AFA5-AB9F-F277BCEF3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>
          <a:xfrm>
            <a:off x="7556397" y="187693"/>
            <a:ext cx="4635603" cy="6684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08AE5-803C-4A74-DC23-9CFCFF3AF4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CB2A-9E6E-AC9E-302C-B31DE03C4F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8937" y="387330"/>
            <a:ext cx="1462810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146124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126388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CF09407-8F1F-FB57-395E-F08D0F029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4887"/>
          <a:stretch/>
        </p:blipFill>
        <p:spPr>
          <a:xfrm>
            <a:off x="2186354" y="2540000"/>
            <a:ext cx="1951892" cy="1577008"/>
          </a:xfrm>
          <a:prstGeom prst="rect">
            <a:avLst/>
          </a:prstGeom>
        </p:spPr>
      </p:pic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43E38A1-F0B3-1AFA-153E-62FBD52EC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66" r="-2339"/>
          <a:stretch/>
        </p:blipFill>
        <p:spPr>
          <a:xfrm>
            <a:off x="4161691" y="2628773"/>
            <a:ext cx="5990493" cy="1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5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87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2982A07-D3F3-FB7E-F7BD-D4F934543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803"/>
          <a:stretch/>
        </p:blipFill>
        <p:spPr>
          <a:xfrm>
            <a:off x="3685065" y="2638044"/>
            <a:ext cx="1648935" cy="1581912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2156D6C-DC4C-7C5D-3D26-2D9101751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97"/>
          <a:stretch/>
        </p:blipFill>
        <p:spPr>
          <a:xfrm>
            <a:off x="5380892" y="2708382"/>
            <a:ext cx="3172936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B0863EF-AFAB-9B6D-28C1-9F7510BF1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" r="-1"/>
          <a:stretch/>
        </p:blipFill>
        <p:spPr>
          <a:xfrm>
            <a:off x="2655143" y="2602924"/>
            <a:ext cx="7202536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40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hank you 1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4394D-77D4-C4A9-038D-80090AB89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26"/>
          <a:stretch/>
        </p:blipFill>
        <p:spPr>
          <a:xfrm>
            <a:off x="3979984" y="2629242"/>
            <a:ext cx="5990493" cy="1576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EF0F6-C153-6252-F9E9-9FD4952CD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093"/>
          <a:stretch/>
        </p:blipFill>
        <p:spPr>
          <a:xfrm>
            <a:off x="2186354" y="2540469"/>
            <a:ext cx="1858108" cy="1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79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hank you 1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A4EB1-382C-B7AF-D4C0-5311192DE6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883"/>
          <a:stretch/>
        </p:blipFill>
        <p:spPr>
          <a:xfrm>
            <a:off x="3689410" y="2638044"/>
            <a:ext cx="1738375" cy="1581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6CA23-020A-FDE4-8660-8B846ED5A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27"/>
          <a:stretch/>
        </p:blipFill>
        <p:spPr>
          <a:xfrm>
            <a:off x="5509846" y="2708382"/>
            <a:ext cx="3035950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2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9901EF6E-C1B2-5C0B-D294-00F9E424B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51760" y="2602924"/>
            <a:ext cx="7206796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64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D30456-C43F-5496-7759-67C59558E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110B4933-CFE2-3567-960A-DE9C712057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7332" y="1433513"/>
            <a:ext cx="6117336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D387B-4CFF-0316-01F0-BA93E4739D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4D9F59-ABA6-DACF-558F-92621F09D84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9D238-3B7B-74D5-C0D5-41C9A9B380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327661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74C9D-A35C-0022-9AA6-0FF44919F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C442A1-984E-930B-B095-0777C559E4A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71F9D-084E-9625-5D92-9F8082D359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DAF0E24F-5E25-595B-5ECD-9BA7A83C44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9E658E4B-4A02-57D3-9722-D7FAFC2E1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25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38B8-4833-7D15-090E-6473727C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761443"/>
            <a:ext cx="7108581" cy="865194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E88AD-AF36-C997-5DD8-DA299A408546}"/>
              </a:ext>
            </a:extLst>
          </p:cNvPr>
          <p:cNvSpPr/>
          <p:nvPr userDrawn="1"/>
        </p:nvSpPr>
        <p:spPr>
          <a:xfrm>
            <a:off x="236054" y="1674779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054" y="2010228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7857" y="2010228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5D4E920-1C5F-F828-FA2C-59DF3A93B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054" y="2481571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414C3C-CEDA-6F82-B2E4-4C9DE6DCAB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7857" y="2481571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9F93CD7-543B-3286-F021-EC14FDFD49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054" y="2952914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C0E5663-0B15-8D88-934F-22BF622FF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37857" y="2952914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89D9527-DBE7-8BBB-7242-C76590BD20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054" y="3424257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574360E-BFBD-DC7F-D37B-324EAF8F3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7857" y="3424257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A772123-E7AE-AE0F-9587-16DED282F0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054" y="3895600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0FE62E4-B3B9-6074-341C-99415B9E68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7857" y="3895600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6470755-8912-AF71-D19F-543E34D563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6054" y="4366943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C5036D3-DC5E-E2A8-3D1B-6487B147C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37857" y="4366943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63D6FC3-F8A8-CCDF-447A-C2D6868CA7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6054" y="4838283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F93ADA9-3F19-B114-75FE-DA37F00C1B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37857" y="4838283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pic>
        <p:nvPicPr>
          <p:cNvPr id="71" name="rain8">
            <a:extLst>
              <a:ext uri="{FF2B5EF4-FFF2-40B4-BE49-F238E27FC236}">
                <a16:creationId xmlns:a16="http://schemas.microsoft.com/office/drawing/2014/main" id="{64885991-3595-517D-C24C-DD7A22B46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357"/>
          <a:stretch/>
        </p:blipFill>
        <p:spPr>
          <a:xfrm flipV="1">
            <a:off x="12046464" y="-1"/>
            <a:ext cx="135487" cy="6476163"/>
          </a:xfrm>
          <a:prstGeom prst="rect">
            <a:avLst/>
          </a:prstGeom>
        </p:spPr>
      </p:pic>
      <p:grpSp>
        <p:nvGrpSpPr>
          <p:cNvPr id="72" name="rain7">
            <a:extLst>
              <a:ext uri="{FF2B5EF4-FFF2-40B4-BE49-F238E27FC236}">
                <a16:creationId xmlns:a16="http://schemas.microsoft.com/office/drawing/2014/main" id="{ADC4607E-8930-F89D-10F2-CFDE219BCF7A}"/>
              </a:ext>
            </a:extLst>
          </p:cNvPr>
          <p:cNvGrpSpPr/>
          <p:nvPr userDrawn="1"/>
        </p:nvGrpSpPr>
        <p:grpSpPr>
          <a:xfrm>
            <a:off x="11931054" y="-125675"/>
            <a:ext cx="135487" cy="6601837"/>
            <a:chOff x="11931054" y="-125675"/>
            <a:chExt cx="135487" cy="6601837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18FC21D-B524-A0C0-E0A0-3FBB576F97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8439" r="9918"/>
            <a:stretch/>
          </p:blipFill>
          <p:spPr>
            <a:xfrm flipV="1">
              <a:off x="11931054" y="-1"/>
              <a:ext cx="135487" cy="6476163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EB69376-183C-FE00-1B63-49BDB4043828}"/>
                </a:ext>
              </a:extLst>
            </p:cNvPr>
            <p:cNvSpPr/>
            <p:nvPr userDrawn="1"/>
          </p:nvSpPr>
          <p:spPr>
            <a:xfrm>
              <a:off x="11946194" y="-1"/>
              <a:ext cx="98592" cy="1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73EE257-0D44-C213-1AF0-A99136E624A2}"/>
                </a:ext>
              </a:extLst>
            </p:cNvPr>
            <p:cNvSpPr/>
            <p:nvPr userDrawn="1"/>
          </p:nvSpPr>
          <p:spPr>
            <a:xfrm>
              <a:off x="11953842" y="-125675"/>
              <a:ext cx="74114" cy="1828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6" name="rain6">
            <a:extLst>
              <a:ext uri="{FF2B5EF4-FFF2-40B4-BE49-F238E27FC236}">
                <a16:creationId xmlns:a16="http://schemas.microsoft.com/office/drawing/2014/main" id="{BC2239CB-AFB6-2755-8DA6-B025023F32D8}"/>
              </a:ext>
            </a:extLst>
          </p:cNvPr>
          <p:cNvGrpSpPr/>
          <p:nvPr userDrawn="1"/>
        </p:nvGrpSpPr>
        <p:grpSpPr>
          <a:xfrm>
            <a:off x="11807801" y="-348343"/>
            <a:ext cx="135487" cy="6824505"/>
            <a:chOff x="11808444" y="-348343"/>
            <a:chExt cx="135487" cy="682450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3AACBD1D-F456-8C88-9963-1D7342F510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8857" r="29500"/>
            <a:stretch/>
          </p:blipFill>
          <p:spPr>
            <a:xfrm flipV="1">
              <a:off x="11808444" y="-1"/>
              <a:ext cx="135487" cy="647616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DED1-6119-5E65-AF86-84BCFEC708AB}"/>
                </a:ext>
              </a:extLst>
            </p:cNvPr>
            <p:cNvSpPr/>
            <p:nvPr userDrawn="1"/>
          </p:nvSpPr>
          <p:spPr>
            <a:xfrm>
              <a:off x="11830199" y="0"/>
              <a:ext cx="102848" cy="9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276455-5D02-24C9-B0D6-5F3156D1FD4D}"/>
                </a:ext>
              </a:extLst>
            </p:cNvPr>
            <p:cNvSpPr/>
            <p:nvPr userDrawn="1"/>
          </p:nvSpPr>
          <p:spPr>
            <a:xfrm>
              <a:off x="11836367" y="-348343"/>
              <a:ext cx="74114" cy="365760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80" name="rain5">
            <a:extLst>
              <a:ext uri="{FF2B5EF4-FFF2-40B4-BE49-F238E27FC236}">
                <a16:creationId xmlns:a16="http://schemas.microsoft.com/office/drawing/2014/main" id="{86DD7BA2-C24C-9A8E-AAEB-5B97DE173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22" r="49335"/>
          <a:stretch/>
        </p:blipFill>
        <p:spPr>
          <a:xfrm flipV="1">
            <a:off x="11694712" y="-1"/>
            <a:ext cx="135487" cy="6476163"/>
          </a:xfrm>
          <a:prstGeom prst="rect">
            <a:avLst/>
          </a:prstGeom>
        </p:spPr>
      </p:pic>
      <p:grpSp>
        <p:nvGrpSpPr>
          <p:cNvPr id="81" name="rain4">
            <a:extLst>
              <a:ext uri="{FF2B5EF4-FFF2-40B4-BE49-F238E27FC236}">
                <a16:creationId xmlns:a16="http://schemas.microsoft.com/office/drawing/2014/main" id="{9B5B263A-BC0D-3B92-5996-504780FA1839}"/>
              </a:ext>
            </a:extLst>
          </p:cNvPr>
          <p:cNvGrpSpPr/>
          <p:nvPr userDrawn="1"/>
        </p:nvGrpSpPr>
        <p:grpSpPr>
          <a:xfrm>
            <a:off x="11580438" y="-51693"/>
            <a:ext cx="138117" cy="6527855"/>
            <a:chOff x="11572102" y="-51693"/>
            <a:chExt cx="138117" cy="652785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3FB340F-2E8C-C9F2-B013-4F356AFC4782}"/>
                </a:ext>
              </a:extLst>
            </p:cNvPr>
            <p:cNvSpPr/>
            <p:nvPr userDrawn="1"/>
          </p:nvSpPr>
          <p:spPr>
            <a:xfrm>
              <a:off x="11582400" y="0"/>
              <a:ext cx="127819" cy="245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5C1ED37-4040-8903-46BD-4D602AFE506D}"/>
                </a:ext>
              </a:extLst>
            </p:cNvPr>
            <p:cNvGrpSpPr/>
            <p:nvPr userDrawn="1"/>
          </p:nvGrpSpPr>
          <p:grpSpPr>
            <a:xfrm>
              <a:off x="11572102" y="-51693"/>
              <a:ext cx="135487" cy="6527855"/>
              <a:chOff x="11572102" y="-51693"/>
              <a:chExt cx="135487" cy="6527855"/>
            </a:xfrm>
          </p:grpSpPr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1831E863-F9C4-54F0-89AF-0AAC8C39A21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9104" r="59253"/>
              <a:stretch/>
            </p:blipFill>
            <p:spPr>
              <a:xfrm flipV="1">
                <a:off x="11572102" y="-1"/>
                <a:ext cx="135487" cy="6476163"/>
              </a:xfrm>
              <a:prstGeom prst="rect">
                <a:avLst/>
              </a:prstGeom>
            </p:spPr>
          </p:pic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AAF3A38-35EB-831C-48DA-DD0327204A58}"/>
                  </a:ext>
                </a:extLst>
              </p:cNvPr>
              <p:cNvSpPr/>
              <p:nvPr userDrawn="1"/>
            </p:nvSpPr>
            <p:spPr>
              <a:xfrm>
                <a:off x="11612256" y="-51693"/>
                <a:ext cx="74114" cy="132036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</p:grpSp>
      </p:grpSp>
      <p:grpSp>
        <p:nvGrpSpPr>
          <p:cNvPr id="86" name="rain3">
            <a:extLst>
              <a:ext uri="{FF2B5EF4-FFF2-40B4-BE49-F238E27FC236}">
                <a16:creationId xmlns:a16="http://schemas.microsoft.com/office/drawing/2014/main" id="{384CC24F-6096-5890-5FAF-1B251B5B3FFA}"/>
              </a:ext>
            </a:extLst>
          </p:cNvPr>
          <p:cNvGrpSpPr/>
          <p:nvPr userDrawn="1"/>
        </p:nvGrpSpPr>
        <p:grpSpPr>
          <a:xfrm>
            <a:off x="11461841" y="-1"/>
            <a:ext cx="135487" cy="6476163"/>
            <a:chOff x="11455014" y="-1"/>
            <a:chExt cx="135487" cy="6476163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B4757E1-C0D6-6758-81B7-B6A74F60C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285" r="69072"/>
            <a:stretch/>
          </p:blipFill>
          <p:spPr>
            <a:xfrm flipV="1">
              <a:off x="11455014" y="-1"/>
              <a:ext cx="135487" cy="6476163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1084B98-51D7-8D8E-205F-5BFE345FA997}"/>
                </a:ext>
              </a:extLst>
            </p:cNvPr>
            <p:cNvSpPr/>
            <p:nvPr userDrawn="1"/>
          </p:nvSpPr>
          <p:spPr>
            <a:xfrm>
              <a:off x="11456732" y="0"/>
              <a:ext cx="12389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89" name="rain2">
            <a:extLst>
              <a:ext uri="{FF2B5EF4-FFF2-40B4-BE49-F238E27FC236}">
                <a16:creationId xmlns:a16="http://schemas.microsoft.com/office/drawing/2014/main" id="{C355C28D-D7ED-D667-DF53-A6E26B939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30" r="78227"/>
          <a:stretch/>
        </p:blipFill>
        <p:spPr>
          <a:xfrm flipV="1">
            <a:off x="11345126" y="-1"/>
            <a:ext cx="135487" cy="6476163"/>
          </a:xfrm>
          <a:prstGeom prst="rect">
            <a:avLst/>
          </a:prstGeom>
        </p:spPr>
      </p:pic>
      <p:grpSp>
        <p:nvGrpSpPr>
          <p:cNvPr id="90" name="rain1">
            <a:extLst>
              <a:ext uri="{FF2B5EF4-FFF2-40B4-BE49-F238E27FC236}">
                <a16:creationId xmlns:a16="http://schemas.microsoft.com/office/drawing/2014/main" id="{D32627F6-D2EA-F634-7E76-4F6C38DB3F75}"/>
              </a:ext>
            </a:extLst>
          </p:cNvPr>
          <p:cNvGrpSpPr/>
          <p:nvPr userDrawn="1"/>
        </p:nvGrpSpPr>
        <p:grpSpPr>
          <a:xfrm>
            <a:off x="11218607" y="-2"/>
            <a:ext cx="137182" cy="6476163"/>
            <a:chOff x="11218607" y="-2"/>
            <a:chExt cx="137182" cy="6476163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AFC6821-5585-8DEE-9C3C-600ACA460A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2" r="88145"/>
            <a:stretch/>
          </p:blipFill>
          <p:spPr>
            <a:xfrm flipV="1">
              <a:off x="11220302" y="-2"/>
              <a:ext cx="135487" cy="6476163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3E2660-4AB9-EFAB-8D2B-7D89D1F03C1C}"/>
                </a:ext>
              </a:extLst>
            </p:cNvPr>
            <p:cNvSpPr/>
            <p:nvPr userDrawn="1"/>
          </p:nvSpPr>
          <p:spPr>
            <a:xfrm>
              <a:off x="11218607" y="0"/>
              <a:ext cx="123890" cy="9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63CF275-4371-C79E-D1D7-E1642334B552}"/>
              </a:ext>
            </a:extLst>
          </p:cNvPr>
          <p:cNvSpPr/>
          <p:nvPr userDrawn="1"/>
        </p:nvSpPr>
        <p:spPr>
          <a:xfrm>
            <a:off x="11617963" y="484481"/>
            <a:ext cx="94612" cy="66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pic>
        <p:nvPicPr>
          <p:cNvPr id="94" name="rain8-copy">
            <a:extLst>
              <a:ext uri="{FF2B5EF4-FFF2-40B4-BE49-F238E27FC236}">
                <a16:creationId xmlns:a16="http://schemas.microsoft.com/office/drawing/2014/main" id="{2DA32033-92FA-BF9C-EF07-7A99CCBF5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357"/>
          <a:stretch/>
        </p:blipFill>
        <p:spPr>
          <a:xfrm flipV="1">
            <a:off x="12046464" y="-6899290"/>
            <a:ext cx="135487" cy="6476163"/>
          </a:xfrm>
          <a:prstGeom prst="rect">
            <a:avLst/>
          </a:prstGeom>
        </p:spPr>
      </p:pic>
      <p:grpSp>
        <p:nvGrpSpPr>
          <p:cNvPr id="95" name="rain7-copy">
            <a:extLst>
              <a:ext uri="{FF2B5EF4-FFF2-40B4-BE49-F238E27FC236}">
                <a16:creationId xmlns:a16="http://schemas.microsoft.com/office/drawing/2014/main" id="{B3A6C9E8-FF67-61E0-3041-BBA25E0FE80A}"/>
              </a:ext>
            </a:extLst>
          </p:cNvPr>
          <p:cNvGrpSpPr/>
          <p:nvPr userDrawn="1"/>
        </p:nvGrpSpPr>
        <p:grpSpPr>
          <a:xfrm>
            <a:off x="11931054" y="-7036839"/>
            <a:ext cx="135487" cy="6601837"/>
            <a:chOff x="11931054" y="-125675"/>
            <a:chExt cx="135487" cy="6601837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ED6190D-5533-181B-3528-A2CCA3B93E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8439" r="9918"/>
            <a:stretch/>
          </p:blipFill>
          <p:spPr>
            <a:xfrm flipV="1">
              <a:off x="11931054" y="-1"/>
              <a:ext cx="135487" cy="6476163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5F978C6-9C34-51E9-8054-043C3CF790D8}"/>
                </a:ext>
              </a:extLst>
            </p:cNvPr>
            <p:cNvSpPr/>
            <p:nvPr userDrawn="1"/>
          </p:nvSpPr>
          <p:spPr>
            <a:xfrm>
              <a:off x="11946194" y="-1"/>
              <a:ext cx="98592" cy="1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2D0F5CF-D95F-554C-701A-229E2B3F7C59}"/>
                </a:ext>
              </a:extLst>
            </p:cNvPr>
            <p:cNvSpPr/>
            <p:nvPr userDrawn="1"/>
          </p:nvSpPr>
          <p:spPr>
            <a:xfrm>
              <a:off x="11953842" y="-125675"/>
              <a:ext cx="74114" cy="1828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99" name="rain6-copy">
            <a:extLst>
              <a:ext uri="{FF2B5EF4-FFF2-40B4-BE49-F238E27FC236}">
                <a16:creationId xmlns:a16="http://schemas.microsoft.com/office/drawing/2014/main" id="{001361EF-E08B-291C-4D2C-342BAA95BE11}"/>
              </a:ext>
            </a:extLst>
          </p:cNvPr>
          <p:cNvGrpSpPr/>
          <p:nvPr userDrawn="1"/>
        </p:nvGrpSpPr>
        <p:grpSpPr>
          <a:xfrm>
            <a:off x="11807801" y="-7259507"/>
            <a:ext cx="135487" cy="6824505"/>
            <a:chOff x="11808444" y="-348343"/>
            <a:chExt cx="135487" cy="6824505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6B485858-1372-88DE-E429-30AF4484A2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8857" r="29500"/>
            <a:stretch/>
          </p:blipFill>
          <p:spPr>
            <a:xfrm flipV="1">
              <a:off x="11808444" y="-1"/>
              <a:ext cx="135487" cy="647616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3C01A6B-0A5E-5A2D-E7A8-317A7F5CE794}"/>
                </a:ext>
              </a:extLst>
            </p:cNvPr>
            <p:cNvSpPr/>
            <p:nvPr userDrawn="1"/>
          </p:nvSpPr>
          <p:spPr>
            <a:xfrm>
              <a:off x="11830199" y="0"/>
              <a:ext cx="102848" cy="9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437862D-B647-C642-6D12-82BDDFA7CF11}"/>
                </a:ext>
              </a:extLst>
            </p:cNvPr>
            <p:cNvSpPr/>
            <p:nvPr userDrawn="1"/>
          </p:nvSpPr>
          <p:spPr>
            <a:xfrm>
              <a:off x="11836367" y="-348343"/>
              <a:ext cx="74114" cy="365760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03" name="rain5-copy">
            <a:extLst>
              <a:ext uri="{FF2B5EF4-FFF2-40B4-BE49-F238E27FC236}">
                <a16:creationId xmlns:a16="http://schemas.microsoft.com/office/drawing/2014/main" id="{8C158E7A-D38C-C16F-BB01-472490217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22" r="49335"/>
          <a:stretch/>
        </p:blipFill>
        <p:spPr>
          <a:xfrm flipV="1">
            <a:off x="11694712" y="-6899290"/>
            <a:ext cx="135487" cy="6476163"/>
          </a:xfrm>
          <a:prstGeom prst="rect">
            <a:avLst/>
          </a:prstGeom>
        </p:spPr>
      </p:pic>
      <p:grpSp>
        <p:nvGrpSpPr>
          <p:cNvPr id="104" name="rain4-copy">
            <a:extLst>
              <a:ext uri="{FF2B5EF4-FFF2-40B4-BE49-F238E27FC236}">
                <a16:creationId xmlns:a16="http://schemas.microsoft.com/office/drawing/2014/main" id="{6A6E783B-5BC4-A247-30BF-1FF9E3348E64}"/>
              </a:ext>
            </a:extLst>
          </p:cNvPr>
          <p:cNvGrpSpPr/>
          <p:nvPr userDrawn="1"/>
        </p:nvGrpSpPr>
        <p:grpSpPr>
          <a:xfrm>
            <a:off x="11580438" y="-6832222"/>
            <a:ext cx="138117" cy="6527855"/>
            <a:chOff x="11572102" y="-51693"/>
            <a:chExt cx="138117" cy="652785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34BD3AB-AC07-EA18-2800-1C9287FA714F}"/>
                </a:ext>
              </a:extLst>
            </p:cNvPr>
            <p:cNvSpPr/>
            <p:nvPr userDrawn="1"/>
          </p:nvSpPr>
          <p:spPr>
            <a:xfrm>
              <a:off x="11582400" y="0"/>
              <a:ext cx="127819" cy="245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B1F3D42-188C-C613-A19A-A843454FC45A}"/>
                </a:ext>
              </a:extLst>
            </p:cNvPr>
            <p:cNvGrpSpPr/>
            <p:nvPr userDrawn="1"/>
          </p:nvGrpSpPr>
          <p:grpSpPr>
            <a:xfrm>
              <a:off x="11572102" y="-51693"/>
              <a:ext cx="135487" cy="6527855"/>
              <a:chOff x="11572102" y="-51693"/>
              <a:chExt cx="135487" cy="6527855"/>
            </a:xfrm>
          </p:grpSpPr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3D6ED04C-5F74-FB9D-95DB-DDE53E48B22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9104" r="59253"/>
              <a:stretch/>
            </p:blipFill>
            <p:spPr>
              <a:xfrm flipV="1">
                <a:off x="11572102" y="-1"/>
                <a:ext cx="135487" cy="6476163"/>
              </a:xfrm>
              <a:prstGeom prst="rect">
                <a:avLst/>
              </a:prstGeom>
            </p:spPr>
          </p:pic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18785E8-2D03-3820-1C26-285D418B1A24}"/>
                  </a:ext>
                </a:extLst>
              </p:cNvPr>
              <p:cNvSpPr/>
              <p:nvPr userDrawn="1"/>
            </p:nvSpPr>
            <p:spPr>
              <a:xfrm>
                <a:off x="11612256" y="-51693"/>
                <a:ext cx="74114" cy="132036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</p:grpSp>
      </p:grpSp>
      <p:grpSp>
        <p:nvGrpSpPr>
          <p:cNvPr id="109" name="rain3-copy">
            <a:extLst>
              <a:ext uri="{FF2B5EF4-FFF2-40B4-BE49-F238E27FC236}">
                <a16:creationId xmlns:a16="http://schemas.microsoft.com/office/drawing/2014/main" id="{84197673-32C2-0BED-2257-818D48B333FB}"/>
              </a:ext>
            </a:extLst>
          </p:cNvPr>
          <p:cNvGrpSpPr/>
          <p:nvPr userDrawn="1"/>
        </p:nvGrpSpPr>
        <p:grpSpPr>
          <a:xfrm>
            <a:off x="11461841" y="-6899290"/>
            <a:ext cx="135487" cy="6476163"/>
            <a:chOff x="11455014" y="-1"/>
            <a:chExt cx="135487" cy="6476163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63272D43-6B72-0670-461F-863C62A8DC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285" r="69072"/>
            <a:stretch/>
          </p:blipFill>
          <p:spPr>
            <a:xfrm flipV="1">
              <a:off x="11455014" y="-1"/>
              <a:ext cx="135487" cy="6476163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9577887-D124-170D-1B4E-C58078692A3A}"/>
                </a:ext>
              </a:extLst>
            </p:cNvPr>
            <p:cNvSpPr/>
            <p:nvPr userDrawn="1"/>
          </p:nvSpPr>
          <p:spPr>
            <a:xfrm>
              <a:off x="11456732" y="0"/>
              <a:ext cx="12389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12" name="rain2-copy">
            <a:extLst>
              <a:ext uri="{FF2B5EF4-FFF2-40B4-BE49-F238E27FC236}">
                <a16:creationId xmlns:a16="http://schemas.microsoft.com/office/drawing/2014/main" id="{C14CD65E-BE18-4F59-0E7B-67253C63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30" r="78227"/>
          <a:stretch/>
        </p:blipFill>
        <p:spPr>
          <a:xfrm flipV="1">
            <a:off x="11345126" y="-6899290"/>
            <a:ext cx="135487" cy="6476163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47EE4BF4-1637-D78B-AFEE-F15939280F84}"/>
              </a:ext>
            </a:extLst>
          </p:cNvPr>
          <p:cNvSpPr/>
          <p:nvPr userDrawn="1"/>
        </p:nvSpPr>
        <p:spPr>
          <a:xfrm>
            <a:off x="11617963" y="-6414808"/>
            <a:ext cx="94612" cy="66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grpSp>
        <p:nvGrpSpPr>
          <p:cNvPr id="114" name="rain1-copy">
            <a:extLst>
              <a:ext uri="{FF2B5EF4-FFF2-40B4-BE49-F238E27FC236}">
                <a16:creationId xmlns:a16="http://schemas.microsoft.com/office/drawing/2014/main" id="{972FB120-281A-DB3B-54EB-30982FC453FD}"/>
              </a:ext>
            </a:extLst>
          </p:cNvPr>
          <p:cNvGrpSpPr/>
          <p:nvPr userDrawn="1"/>
        </p:nvGrpSpPr>
        <p:grpSpPr>
          <a:xfrm>
            <a:off x="11218607" y="-6921390"/>
            <a:ext cx="137182" cy="6476163"/>
            <a:chOff x="11218607" y="-2"/>
            <a:chExt cx="137182" cy="6476163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B884AD55-1640-64F0-182D-37F8158278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2" r="88145"/>
            <a:stretch/>
          </p:blipFill>
          <p:spPr>
            <a:xfrm flipV="1">
              <a:off x="11220302" y="-2"/>
              <a:ext cx="135487" cy="6476163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C7A6119-6A06-9B5A-0647-3C839445F2B0}"/>
                </a:ext>
              </a:extLst>
            </p:cNvPr>
            <p:cNvSpPr/>
            <p:nvPr userDrawn="1"/>
          </p:nvSpPr>
          <p:spPr>
            <a:xfrm>
              <a:off x="11218607" y="0"/>
              <a:ext cx="123890" cy="9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95AE536-7330-98A3-083B-BDB16CB0BFD3}"/>
              </a:ext>
            </a:extLst>
          </p:cNvPr>
          <p:cNvSpPr/>
          <p:nvPr userDrawn="1"/>
        </p:nvSpPr>
        <p:spPr>
          <a:xfrm>
            <a:off x="11218607" y="6019800"/>
            <a:ext cx="963344" cy="8388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4A2B-537D-B95B-1E82-D98A9AA23D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CBC37-A473-FD9B-7884-B68985FC7D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7ED41-D564-805D-6A5A-BAD1957976B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20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6" dur="7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8" dur="1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2.91667E-6 1.00093 " pathEditMode="relative" rAng="0" ptsTypes="AA">
                                      <p:cBhvr>
                                        <p:cTn id="10" dur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1.25E-6 1.00092 " pathEditMode="relative" rAng="0" ptsTypes="AA">
                                      <p:cBhvr>
                                        <p:cTn id="12" dur="14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14" dur="12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66667E-6 1.00093 " pathEditMode="relative" rAng="0" ptsTypes="AA">
                                      <p:cBhvr>
                                        <p:cTn id="16" dur="2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18" dur="8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20" dur="1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2.29167E-6 1.00093 " pathEditMode="relative" rAng="0" ptsTypes="AA">
                                      <p:cBhvr>
                                        <p:cTn id="22" dur="12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2.91667E-6 1.00093 " pathEditMode="relative" rAng="0" ptsTypes="AA">
                                      <p:cBhvr>
                                        <p:cTn id="24" dur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1.25E-6 1.00093 " pathEditMode="relative" rAng="0" ptsTypes="AA">
                                      <p:cBhvr>
                                        <p:cTn id="26" dur="14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1.00093 " pathEditMode="relative" rAng="0" ptsTypes="AA">
                                      <p:cBhvr>
                                        <p:cTn id="28" dur="12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1.00093 " pathEditMode="relative" rAng="0" ptsTypes="AA">
                                      <p:cBhvr>
                                        <p:cTn id="30" dur="2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1.00093 " pathEditMode="relative" rAng="0" ptsTypes="AA">
                                      <p:cBhvr>
                                        <p:cTn id="32" dur="7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2.08333E-7 1.00093 " pathEditMode="relative" rAng="0" ptsTypes="AA">
                                      <p:cBhvr>
                                        <p:cTn id="34" dur="11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1.00093 " pathEditMode="relative" rAng="0" ptsTypes="AA">
                                      <p:cBhvr>
                                        <p:cTn id="36" dur="7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1D782-F74F-3495-8834-CEB8058936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8FED53-7707-A08E-7221-B24ED1F2F99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2CA66-7515-1F35-5353-2273B74F47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975888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18D7B-1008-0D10-B26D-10B0081A0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02E1C2-E0FB-DE75-E245-0E1B0C6B774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622E7-AE14-5193-D141-21F6A33F7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21849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5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A9D76305-1C47-8B67-02B5-3A3D5BB642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7772B3D0-C4AC-4B3D-1C59-BD32A4A32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9992C2DA-C976-FAAA-F5D0-57CC4297AE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4B22047F-B189-A9EC-4AAE-E49CC9A2E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0A5508A-8933-FCAE-57F3-4CA5A5540A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64706C46-83E6-F1BC-B3CE-29358CBCBDF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AD37DC7E-5F6F-0D88-E82E-69B74BF0EC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BABC7AAF-5F96-F6A5-E9C7-555FC3335D9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3463512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DE460-A3EC-889A-B05F-160034FF48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43C54A2D-DD3D-2BC8-517E-892274B4EB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7">
            <a:extLst>
              <a:ext uri="{FF2B5EF4-FFF2-40B4-BE49-F238E27FC236}">
                <a16:creationId xmlns:a16="http://schemas.microsoft.com/office/drawing/2014/main" id="{0E2BFC97-7F64-7BAA-570B-1EA4BDC982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72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2D020-9DDF-4138-7A47-AE7F10F6C34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68705C08-0A62-2FBD-0825-1DC300B69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A5108FE9-D6B3-195A-3E8D-A7D43B2D63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94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169EE8BE-D7D3-BEEE-0C1F-B976486425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4561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72702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554719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1148BFB-66E0-A644-2221-4892CDE3A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C98342D-162F-0A10-2350-36A414D1C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1EB258-4900-CC8F-EE36-25DA5C82BB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55E72A-42C7-D01E-680B-DA416D449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2093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38B8-4833-7D15-090E-6473727C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761443"/>
            <a:ext cx="7108581" cy="865194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E88AD-AF36-C997-5DD8-DA299A408546}"/>
              </a:ext>
            </a:extLst>
          </p:cNvPr>
          <p:cNvSpPr/>
          <p:nvPr userDrawn="1"/>
        </p:nvSpPr>
        <p:spPr>
          <a:xfrm>
            <a:off x="236054" y="1674779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054" y="2010228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544" y="2010228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5D4E920-1C5F-F828-FA2C-59DF3A93B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054" y="2481571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414C3C-CEDA-6F82-B2E4-4C9DE6DCAB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8544" y="2481571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9F93CD7-543B-3286-F021-EC14FDFD49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054" y="2952914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C0E5663-0B15-8D88-934F-22BF622FF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8544" y="2952914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89D9527-DBE7-8BBB-7242-C76590BD20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054" y="3424257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574360E-BFBD-DC7F-D37B-324EAF8F3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8544" y="3424257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A772123-E7AE-AE0F-9587-16DED282F0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054" y="3895600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0FE62E4-B3B9-6074-341C-99415B9E68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8544" y="3895600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6470755-8912-AF71-D19F-543E34D563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6054" y="4366943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C5036D3-DC5E-E2A8-3D1B-6487B147C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8544" y="4366943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63D6FC3-F8A8-CCDF-447A-C2D6868CA7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6054" y="4838283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F93ADA9-3F19-B114-75FE-DA37F00C1B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8544" y="4838283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BAEC73-C0C5-5AB3-F5EE-F9DDB60400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45858" y="363164"/>
            <a:ext cx="4472084" cy="6494835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26" name="Picture 25" descr="Shape&#10;&#10;Description automatically generated">
            <a:extLst>
              <a:ext uri="{FF2B5EF4-FFF2-40B4-BE49-F238E27FC236}">
                <a16:creationId xmlns:a16="http://schemas.microsoft.com/office/drawing/2014/main" id="{A76AF585-A365-825E-7E46-FFD38DEBE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397" y="173736"/>
            <a:ext cx="4661545" cy="6684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AA91B-1174-5477-B4DF-5C2E14368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82E7E6-6502-26AB-8D0B-1E8F8E7C0A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416319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9C34-BF9F-85D6-5BA6-636FBBB1791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81FB81F-A2A7-55A7-D2CF-68ECD6BE9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CAD47-C99A-0A85-28C3-5D868052B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92379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C281245D-D495-CF25-75D8-7D7B5E91D6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9F60F4B-0B1F-8FB3-811F-161DFEEE96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5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75366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335810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hank you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7DC15-4B3A-13DA-985C-74C404CE8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792"/>
          <a:stretch/>
        </p:blipFill>
        <p:spPr>
          <a:xfrm>
            <a:off x="2186354" y="2540469"/>
            <a:ext cx="1881554" cy="1576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A1DD9-3206-3E8B-130B-E89664049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26"/>
          <a:stretch/>
        </p:blipFill>
        <p:spPr>
          <a:xfrm>
            <a:off x="3979984" y="2629242"/>
            <a:ext cx="5990493" cy="1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3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hank you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A4EB1-382C-B7AF-D4C0-5311192DE6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124"/>
          <a:stretch/>
        </p:blipFill>
        <p:spPr>
          <a:xfrm>
            <a:off x="3693097" y="2638044"/>
            <a:ext cx="1676073" cy="1581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C299A3-1C49-203A-C52F-2CB54B6ED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27"/>
          <a:stretch/>
        </p:blipFill>
        <p:spPr>
          <a:xfrm>
            <a:off x="5509846" y="2708382"/>
            <a:ext cx="3035950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5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3F7BFCD8-36F3-2B9E-664C-D6713C657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51760" y="2602924"/>
            <a:ext cx="7206796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499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592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0B5C6F71-5CB5-7464-E11D-8CF111C8B5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8169BB98-65AD-ED81-F6BE-876ABFB889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2F4492AF-57E5-CCEA-E113-119CE6C021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8F3CBA7-A977-1704-7CCE-0032601108A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102949C2-3BFC-B027-B9F9-8CB5AFCBD2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4CA0223-70E1-B9D9-293F-C491ABA8A5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8C3B111D-20D5-FF5F-E6E0-78435C61F64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2223ED45-EA10-F45B-6CA7-9E00677CB4B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2167727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DE460-A3EC-889A-B05F-160034FF48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FFCBF281-9E22-87D8-F78B-BE404233AF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064723F8-8A3A-408B-C8D5-5BE2743AB5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56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01B021-FC19-2B5E-7939-A67F79C65EE9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4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2D020-9DDF-4138-7A47-AE7F10F6C34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71D4F275-BEE3-7285-D26B-BB9D7C9C55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A5863151-93B6-5A78-CA8D-6261F2DA91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93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ttom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1E287A8-98B4-730B-E224-46C7191C87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7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495982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17167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Br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0C4DF0-EE50-031C-060F-7ED097E93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E382D2-91D7-C82F-92D3-2EE57F1C3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FD36835-3F98-B7B3-56D4-BB455E520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0E6DB57C-0AB6-BA77-E7CB-D81A8BFA80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423752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9C34-BF9F-85D6-5BA6-636FBBB1791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81FB81F-A2A7-55A7-D2CF-68ECD6BE9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CAD47-C99A-0A85-28C3-5D868052B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841302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9EA892EA-E13B-685B-E0CB-8821779BD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C6B5A96-D9BE-DD9A-8C33-19F81CAAB1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8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35524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2597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6D76BAAC-A344-EEE0-7180-4885B32880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BF519D66-F17F-A3EC-842F-49F5FF6BC9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2C80872-F699-6658-97F6-F4B3B7A1D2F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26C4C7AD-80D6-B62F-983B-E85140B6A5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662591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860F50D-8294-9796-A66D-A9F70056FB0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1722736-F5D8-DDEE-EA42-7DCA2AF9507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AED3C9-E056-7C50-3414-F9255B61944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740F477-2D98-010C-09C5-3D5D016A76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5C68-2A7D-BEBB-E691-399187FF6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61BBF-9BA4-2A16-08A7-612071BC82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8B0A90-501C-7D06-5C52-75C93D5164F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026F2-466A-0887-7EB9-A43774F5D810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2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D1A3D-7BB5-AE31-F056-50ECDF1EF0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5BCDE-1310-22FF-20CC-2E271B0564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D230C-61C5-7AEE-2042-31B4B64B83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2471822-9C74-D58B-D35B-CE8B7D6A7E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4FA759C-E684-31C8-E907-1061087BD10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8BC9B51-557D-F1FC-A897-D15AE3F7C88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24A2A92-0BF7-5A70-5B12-4EFBDC55B4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374B8EA8-EF19-9EA5-58F0-82DC81F427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EE5C5F5-33A5-C17E-7F67-28D2D377BA2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84E40C23-0577-61D0-0C75-21F43199E7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A724923-B905-312F-4A9B-29B79A2A6CF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281453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0FA3F-488A-5787-0FB8-330DCEE1244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E96FDA4-36AB-2A8D-3365-42314DC00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5744A462-6AD6-4E21-9EDF-C9AF33DA58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3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0DADE-4710-2DE4-E184-10C1045DA19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5B922B9B-1DBD-6AD2-3F65-DC834832E5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7CF08C67-EF3C-6149-D4D3-4F11517C0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941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ttom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3D5D4-ED8B-2972-90CD-A024DCB0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287B6-8FCB-2CD8-E06C-1C906A0AD4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1D6B4-3E0F-8833-2526-FB57293798B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864344A-E214-43E5-C737-5AB82E87FA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533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0C4C0-0F03-D9F8-EEEF-A5E2FD575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5A2E8-327B-743B-B930-B72C8E200D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C6BC4-6774-C636-7AD9-3832C9A2554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7946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0FC04-5F3C-4C04-69A2-036E415EA2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D3E9B-B5EB-C459-981C-11DB78CD82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0C783-7AC7-ECD8-B613-168ABC7EE99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107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749" t="2771" r="2749" b="2771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240310F-64CB-870D-EEE7-4C737F1E0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6D0E9-2144-8B78-762B-6F44C316E9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27E865-23EA-BF35-FF42-4CFDCA5FD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0876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335" t="1778" r="4382" b="2967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76F23C-EBB4-BBC8-CABF-207C03CBB3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6142649"/>
            <a:ext cx="1462812" cy="38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D0035-F1ED-F71F-F5C5-C29BCE88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C7CAA-6526-EA1B-8324-BF665121CC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5003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ivider Goldenr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D57DE-9CA3-81C7-4A62-897B023F90C2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34A687B4-D9CB-DC2B-3BCB-43073A0E3AF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468952" y="2256010"/>
            <a:ext cx="1819894" cy="18136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ICON</a:t>
            </a:r>
            <a:br>
              <a:rPr lang="en-US" dirty="0"/>
            </a:br>
            <a:r>
              <a:rPr lang="en-US" dirty="0"/>
              <a:t>(no pictures)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7932F4-DEC4-E209-2EE0-D42CBE9D57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CC1DBF-BD02-684C-F6D4-C532E6AAD2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98" r="1"/>
          <a:stretch/>
        </p:blipFill>
        <p:spPr>
          <a:xfrm>
            <a:off x="0" y="1066733"/>
            <a:ext cx="9393381" cy="30029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C91327-F920-5E4C-8059-41E1715256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4522526"/>
            <a:ext cx="7696200" cy="1463040"/>
          </a:xfr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2CCFB-46DA-3331-B7C2-63DFE994AD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6032827"/>
            <a:ext cx="769066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6610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AFD9C74-B76D-1FB1-F5D2-FF3FB8C3552D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247" r="24" b="4171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C68CF9F1-E73B-FDBC-D238-C8CE75B7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-73491" y="-14289"/>
            <a:ext cx="12297433" cy="687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59721-22FE-BBFC-1923-A7C6E65C12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38937" y="387330"/>
            <a:ext cx="1462810" cy="38914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DFA0781-130B-4364-46DA-DD30F698EF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5F52352-7ECA-09C9-758A-8092427606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73496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A6EFC-ADCF-F342-0B1D-2EBAF943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610321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AF1C9-26AC-3D4F-2489-022E282D30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75FAD-E869-3CDD-46B6-9714CFEDC6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E570-D6F9-1F66-B2F7-8CE55F3D027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93EC47-083F-1728-02D7-9EC1D0230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744" y="1442656"/>
            <a:ext cx="11630025" cy="440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CD104F-E719-BFF0-8EF3-D1045891B166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7EBD9-4BC7-00D9-D4DD-2E19391C5C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7B897-8AF4-FBDC-7AEC-487F41B6EB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6BF2C-F0AE-1446-0573-530F37FC76E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657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F7FC0-9EE8-0694-B936-1763FA6AF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0498F3-28D8-27CB-7A81-8304268071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C6D35-6344-BBE4-A34E-E8FF971A77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2F1A84B9-988E-05CB-28C1-F58625B0E8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5445295B-C50E-89FF-E46B-E191CAE2E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7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4415C-471E-B68C-0E87-1D2BA44A9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631CC2-7092-F77B-C3BD-682A661EDC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4C52-45AB-4521-D20E-B817E703E0E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756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A0D31-7BBD-F5F5-A788-1EAE1EB2B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BCC47-40B9-86B1-EFA9-20A17D5A20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1F650-C7ED-94FC-C42C-0DD0EED16D4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59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3991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1455FD-1712-546E-BBD7-BA1AB4FE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7092314-C7CD-4865-2D69-0A1247D232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62520D-3FBC-61A6-D592-3D99D8CB4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517D1B44-5CD5-B7E3-5F60-72C5DEB94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71A8B64-BB10-C604-C442-EC065440085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DE0E96E1-FAA1-FD55-4C81-BD68EC8EC4C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650C387-354A-A3C3-EC2E-BEA5DE49271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A5441EB-FD9D-7F4F-1FFB-B9BC58EA9F3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82381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DE460-A3EC-889A-B05F-160034FF48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2DE38673-1173-00C5-DC01-2EA3CE18EB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F555F191-AA85-AA4E-F2BA-FC1C6E750A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217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2D020-9DDF-4138-7A47-AE7F10F6C34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52DAD710-0B2B-FF04-48A8-5FD1718D8F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246A503E-58F1-12E9-44DF-0C87E05726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846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25A3F92-D5E0-4B0F-477B-447E46C5DD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59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491984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50" Type="http://schemas.openxmlformats.org/officeDocument/2006/relationships/slideLayout" Target="../slideLayouts/slideLayout97.xml"/><Relationship Id="rId55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slideLayout" Target="../slideLayouts/slideLayout100.xml"/><Relationship Id="rId58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52.xml"/><Relationship Id="rId61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56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55.xml"/><Relationship Id="rId51" Type="http://schemas.openxmlformats.org/officeDocument/2006/relationships/slideLayout" Target="../slideLayouts/slideLayout98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59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54" Type="http://schemas.openxmlformats.org/officeDocument/2006/relationships/slideLayout" Target="../slideLayouts/slideLayout101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Relationship Id="rId57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slideLayout" Target="../slideLayouts/slideLayout99.xml"/><Relationship Id="rId6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DB7CD-5D95-D2C7-D425-28D14F5C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5" y="284481"/>
            <a:ext cx="11566478" cy="1159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6C5485-9056-4C20-3309-FAAE4FEA5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95" y="1468827"/>
            <a:ext cx="11566478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3" r:id="rId2"/>
    <p:sldLayoutId id="2147483717" r:id="rId3"/>
    <p:sldLayoutId id="2147483719" r:id="rId4"/>
    <p:sldLayoutId id="2147483657" r:id="rId5"/>
    <p:sldLayoutId id="2147483699" r:id="rId6"/>
    <p:sldLayoutId id="2147483758" r:id="rId7"/>
    <p:sldLayoutId id="2147483695" r:id="rId8"/>
    <p:sldLayoutId id="2147483692" r:id="rId9"/>
    <p:sldLayoutId id="2147483686" r:id="rId10"/>
    <p:sldLayoutId id="2147483655" r:id="rId11"/>
    <p:sldLayoutId id="2147483700" r:id="rId12"/>
    <p:sldLayoutId id="2147483698" r:id="rId13"/>
    <p:sldLayoutId id="2147483659" r:id="rId14"/>
    <p:sldLayoutId id="2147483727" r:id="rId15"/>
    <p:sldLayoutId id="2147483689" r:id="rId16"/>
    <p:sldLayoutId id="2147483859" r:id="rId17"/>
    <p:sldLayoutId id="2147483656" r:id="rId18"/>
    <p:sldLayoutId id="2147483763" r:id="rId19"/>
    <p:sldLayoutId id="2147483764" r:id="rId20"/>
    <p:sldLayoutId id="2147483876" r:id="rId21"/>
    <p:sldLayoutId id="2147483877" r:id="rId22"/>
    <p:sldLayoutId id="2147483663" r:id="rId23"/>
    <p:sldLayoutId id="2147483805" r:id="rId24"/>
    <p:sldLayoutId id="2147483804" r:id="rId25"/>
    <p:sldLayoutId id="2147483703" r:id="rId26"/>
    <p:sldLayoutId id="2147483704" r:id="rId27"/>
    <p:sldLayoutId id="2147483809" r:id="rId28"/>
    <p:sldLayoutId id="2147483810" r:id="rId29"/>
    <p:sldLayoutId id="2147483666" r:id="rId30"/>
    <p:sldLayoutId id="2147483681" r:id="rId31"/>
    <p:sldLayoutId id="2147483683" r:id="rId32"/>
    <p:sldLayoutId id="2147483680" r:id="rId33"/>
    <p:sldLayoutId id="2147483920" r:id="rId34"/>
    <p:sldLayoutId id="2147483852" r:id="rId35"/>
    <p:sldLayoutId id="2147483906" r:id="rId36"/>
    <p:sldLayoutId id="2147483909" r:id="rId37"/>
    <p:sldLayoutId id="2147483722" r:id="rId38"/>
    <p:sldLayoutId id="2147483746" r:id="rId39"/>
    <p:sldLayoutId id="2147483749" r:id="rId40"/>
    <p:sldLayoutId id="2147483751" r:id="rId41"/>
    <p:sldLayoutId id="2147483668" r:id="rId42"/>
    <p:sldLayoutId id="2147483712" r:id="rId43"/>
    <p:sldLayoutId id="2147483755" r:id="rId44"/>
    <p:sldLayoutId id="2147483914" r:id="rId45"/>
    <p:sldLayoutId id="2147483916" r:id="rId46"/>
    <p:sldLayoutId id="2147483918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8125" indent="-2381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889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862013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9350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&gt;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74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DB7CD-5D95-D2C7-D425-28D14F5C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5" y="284481"/>
            <a:ext cx="11566478" cy="1159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6C5485-9056-4C20-3309-FAAE4FEA5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95" y="1468827"/>
            <a:ext cx="11566478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90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91" r:id="rId2"/>
    <p:sldLayoutId id="2147483896" r:id="rId3"/>
    <p:sldLayoutId id="2147483901" r:id="rId4"/>
    <p:sldLayoutId id="2147483855" r:id="rId5"/>
    <p:sldLayoutId id="2147483860" r:id="rId6"/>
    <p:sldLayoutId id="2147483864" r:id="rId7"/>
    <p:sldLayoutId id="2147483868" r:id="rId8"/>
    <p:sldLayoutId id="2147483872" r:id="rId9"/>
    <p:sldLayoutId id="2147483878" r:id="rId10"/>
    <p:sldLayoutId id="2147483879" r:id="rId11"/>
    <p:sldLayoutId id="2147483910" r:id="rId12"/>
    <p:sldLayoutId id="2147483887" r:id="rId13"/>
    <p:sldLayoutId id="2147483892" r:id="rId14"/>
    <p:sldLayoutId id="2147483897" r:id="rId15"/>
    <p:sldLayoutId id="2147483902" r:id="rId16"/>
    <p:sldLayoutId id="2147483915" r:id="rId17"/>
    <p:sldLayoutId id="2147483917" r:id="rId18"/>
    <p:sldLayoutId id="2147483919" r:id="rId19"/>
    <p:sldLayoutId id="2147483857" r:id="rId20"/>
    <p:sldLayoutId id="2147483862" r:id="rId21"/>
    <p:sldLayoutId id="2147483866" r:id="rId22"/>
    <p:sldLayoutId id="2147483870" r:id="rId23"/>
    <p:sldLayoutId id="2147483874" r:id="rId24"/>
    <p:sldLayoutId id="2147483882" r:id="rId25"/>
    <p:sldLayoutId id="2147483883" r:id="rId26"/>
    <p:sldLayoutId id="2147483912" r:id="rId27"/>
    <p:sldLayoutId id="2147483889" r:id="rId28"/>
    <p:sldLayoutId id="2147483894" r:id="rId29"/>
    <p:sldLayoutId id="2147483899" r:id="rId30"/>
    <p:sldLayoutId id="2147483904" r:id="rId31"/>
    <p:sldLayoutId id="2147483858" r:id="rId32"/>
    <p:sldLayoutId id="2147483863" r:id="rId33"/>
    <p:sldLayoutId id="2147483867" r:id="rId34"/>
    <p:sldLayoutId id="2147483871" r:id="rId35"/>
    <p:sldLayoutId id="2147483875" r:id="rId36"/>
    <p:sldLayoutId id="2147483884" r:id="rId37"/>
    <p:sldLayoutId id="2147483885" r:id="rId38"/>
    <p:sldLayoutId id="2147483851" r:id="rId39"/>
    <p:sldLayoutId id="2147483853" r:id="rId40"/>
    <p:sldLayoutId id="2147483907" r:id="rId41"/>
    <p:sldLayoutId id="2147483913" r:id="rId42"/>
    <p:sldLayoutId id="2147483890" r:id="rId43"/>
    <p:sldLayoutId id="2147483895" r:id="rId44"/>
    <p:sldLayoutId id="2147483900" r:id="rId45"/>
    <p:sldLayoutId id="2147483905" r:id="rId46"/>
    <p:sldLayoutId id="2147483856" r:id="rId47"/>
    <p:sldLayoutId id="2147483861" r:id="rId48"/>
    <p:sldLayoutId id="2147483865" r:id="rId49"/>
    <p:sldLayoutId id="2147483869" r:id="rId50"/>
    <p:sldLayoutId id="2147483873" r:id="rId51"/>
    <p:sldLayoutId id="2147483880" r:id="rId52"/>
    <p:sldLayoutId id="2147483881" r:id="rId53"/>
    <p:sldLayoutId id="2147483850" r:id="rId54"/>
    <p:sldLayoutId id="2147483854" r:id="rId55"/>
    <p:sldLayoutId id="2147483908" r:id="rId56"/>
    <p:sldLayoutId id="2147483911" r:id="rId57"/>
    <p:sldLayoutId id="2147483888" r:id="rId58"/>
    <p:sldLayoutId id="2147483893" r:id="rId59"/>
    <p:sldLayoutId id="2147483898" r:id="rId60"/>
    <p:sldLayoutId id="2147483903" r:id="rId6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8125" indent="-2381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889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862013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9350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&gt;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44">
          <p15:clr>
            <a:srgbClr val="F26B43"/>
          </p15:clr>
        </p15:guide>
        <p15:guide id="3" pos="7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0527-32C0-ECEB-5FDA-526E0EE5D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748" y="2869533"/>
            <a:ext cx="9309808" cy="1798779"/>
          </a:xfrm>
        </p:spPr>
        <p:txBody>
          <a:bodyPr/>
          <a:lstStyle/>
          <a:p>
            <a:r>
              <a:rPr lang="en-US"/>
              <a:t>Campaign </a:t>
            </a:r>
            <a:r>
              <a:rPr lang="en-US" dirty="0"/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87E7A-5992-2EB5-1449-5E9668B5F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4755493"/>
            <a:ext cx="8326850" cy="8952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Epsilon Data Science</a:t>
            </a:r>
          </a:p>
          <a:p>
            <a:r>
              <a:rPr lang="en-US" dirty="0"/>
              <a:t>Navya Bingi, Data Science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5C5F1-37EC-D9C1-2ABA-20471C2C7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48" y="979116"/>
            <a:ext cx="2641007" cy="322145"/>
          </a:xfrm>
        </p:spPr>
        <p:txBody>
          <a:bodyPr/>
          <a:lstStyle/>
          <a:p>
            <a:r>
              <a:rPr lang="en-US" dirty="0"/>
              <a:t>June 30, 2024</a:t>
            </a:r>
          </a:p>
        </p:txBody>
      </p:sp>
    </p:spTree>
    <p:extLst>
      <p:ext uri="{BB962C8B-B14F-4D97-AF65-F5344CB8AC3E}">
        <p14:creationId xmlns:p14="http://schemas.microsoft.com/office/powerpoint/2010/main" val="64197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317136" y="3064895"/>
            <a:ext cx="347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latin typeface="Avenir Next LT Pro" panose="020B0504020202020204" pitchFamily="34" charset="77"/>
              </a:rPr>
              <a:t>Most campaigns </a:t>
            </a:r>
            <a:r>
              <a:rPr lang="en-US" sz="2400" dirty="0">
                <a:latin typeface="Avenir Next LT Pro" panose="020B0504020202020204" pitchFamily="34" charset="77"/>
              </a:rPr>
              <a:t>were sent to the </a:t>
            </a:r>
            <a:r>
              <a:rPr lang="en-US" sz="2400" b="1" dirty="0">
                <a:latin typeface="Avenir Next LT Pro" panose="020B0504020202020204" pitchFamily="34" charset="77"/>
              </a:rPr>
              <a:t>Southeast</a:t>
            </a:r>
            <a:r>
              <a:rPr lang="en-US" sz="2400" dirty="0">
                <a:latin typeface="Avenir Next LT Pro" panose="020B0504020202020204" pitchFamily="34" charset="77"/>
              </a:rPr>
              <a:t> Region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0" dirty="0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7A60E-4C79-1478-A16D-7E372B7D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60" y="1338915"/>
            <a:ext cx="6082359" cy="469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9860666" cy="1463040"/>
          </a:xfrm>
        </p:spPr>
        <p:txBody>
          <a:bodyPr/>
          <a:lstStyle/>
          <a:p>
            <a:r>
              <a:rPr lang="en-US" dirty="0"/>
              <a:t>March 2023- April 2023 Campaign</a:t>
            </a:r>
          </a:p>
        </p:txBody>
      </p:sp>
    </p:spTree>
    <p:extLst>
      <p:ext uri="{BB962C8B-B14F-4D97-AF65-F5344CB8AC3E}">
        <p14:creationId xmlns:p14="http://schemas.microsoft.com/office/powerpoint/2010/main" val="3026670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Segment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340687" y="3088764"/>
            <a:ext cx="3710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Avenir Next LT Pro" panose="020B0504020202020204" pitchFamily="34" charset="77"/>
              </a:rPr>
              <a:t>Ti</a:t>
            </a:r>
            <a:r>
              <a:rPr lang="en-US" sz="2400" b="1" dirty="0">
                <a:latin typeface="Avenir Next LT Pro" panose="020B0504020202020204" pitchFamily="34" charset="77"/>
              </a:rPr>
              <a:t>re</a:t>
            </a:r>
            <a:r>
              <a:rPr lang="en-US" sz="2400" b="1" i="0" dirty="0">
                <a:latin typeface="Avenir Next LT Pro" panose="020B0504020202020204" pitchFamily="34" charset="77"/>
              </a:rPr>
              <a:t> </a:t>
            </a:r>
            <a:r>
              <a:rPr lang="en-US" sz="2400" b="0" i="0" dirty="0">
                <a:latin typeface="Avenir Next LT Pro" panose="020B0504020202020204" pitchFamily="34" charset="77"/>
              </a:rPr>
              <a:t>and </a:t>
            </a:r>
            <a:r>
              <a:rPr lang="en-US" sz="2400" b="1" dirty="0">
                <a:latin typeface="Avenir Next LT Pro" panose="020B0504020202020204" pitchFamily="34" charset="77"/>
              </a:rPr>
              <a:t>break</a:t>
            </a:r>
            <a:r>
              <a:rPr lang="en-US" sz="2400" b="0" i="0" dirty="0">
                <a:latin typeface="Avenir Next LT Pro" panose="020B0504020202020204" pitchFamily="34" charset="77"/>
              </a:rPr>
              <a:t> campaigns were popular</a:t>
            </a:r>
          </a:p>
          <a:p>
            <a:pPr algn="l"/>
            <a:endParaRPr lang="en-US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 err="1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5A018-6B92-46B1-0EC5-2E96F9957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22" y="1355865"/>
            <a:ext cx="5702099" cy="501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8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Count by Segment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A7BF5-8115-CD7D-D6B3-5E30105C7B93}"/>
              </a:ext>
            </a:extLst>
          </p:cNvPr>
          <p:cNvSpPr txBox="1"/>
          <p:nvPr/>
        </p:nvSpPr>
        <p:spPr>
          <a:xfrm>
            <a:off x="7882360" y="1605622"/>
            <a:ext cx="41205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venir Next LT Pro" panose="020B0504020202020204" pitchFamily="34" charset="77"/>
              </a:rPr>
              <a:t>Tire</a:t>
            </a:r>
            <a:r>
              <a:rPr lang="en-US" sz="2400" dirty="0">
                <a:latin typeface="Avenir Next LT Pro" panose="020B0504020202020204" pitchFamily="34" charset="77"/>
              </a:rPr>
              <a:t> campaigns received the most responses, closely followed by </a:t>
            </a:r>
            <a:r>
              <a:rPr lang="en-US" sz="2400" b="1" dirty="0">
                <a:latin typeface="Avenir Next LT Pro" panose="020B0504020202020204" pitchFamily="34" charset="77"/>
              </a:rPr>
              <a:t>brakes.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Avenir Next LT Pro" panose="020B0504020202020204" pitchFamily="34" charset="77"/>
              </a:rPr>
              <a:t>Popular </a:t>
            </a:r>
            <a:r>
              <a:rPr lang="en-US" sz="2400" b="1" dirty="0">
                <a:latin typeface="Avenir Next LT Pro" panose="020B0504020202020204" pitchFamily="34" charset="77"/>
              </a:rPr>
              <a:t>coupons</a:t>
            </a:r>
            <a:r>
              <a:rPr lang="en-US" sz="2400" dirty="0">
                <a:latin typeface="Avenir Next LT Pro" panose="020B0504020202020204" pitchFamily="34" charset="77"/>
              </a:rPr>
              <a:t> offered in brake and tire campaigns that received a response were </a:t>
            </a:r>
            <a:r>
              <a:rPr lang="en-US" sz="2400" b="1" dirty="0">
                <a:latin typeface="Avenir Next LT Pro" panose="020B0504020202020204" pitchFamily="34" charset="77"/>
              </a:rPr>
              <a:t>10% OFF, 15% OFF, 20% OFF</a:t>
            </a:r>
            <a:endParaRPr lang="en-US" sz="2400" b="1" i="0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BEAF0-C912-51DB-05A5-ADC60317F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6" y="1037015"/>
            <a:ext cx="56864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11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78907" y="3100521"/>
            <a:ext cx="34724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latin typeface="Avenir Next LT Pro" panose="020B0504020202020204" pitchFamily="34" charset="77"/>
              </a:rPr>
              <a:t>Most campaigns </a:t>
            </a:r>
            <a:r>
              <a:rPr lang="en-US" sz="2400" dirty="0">
                <a:latin typeface="Avenir Next LT Pro" panose="020B0504020202020204" pitchFamily="34" charset="77"/>
              </a:rPr>
              <a:t>were sent to the </a:t>
            </a:r>
            <a:r>
              <a:rPr lang="en-US" sz="2400" b="1" dirty="0">
                <a:latin typeface="Avenir Next LT Pro" panose="020B0504020202020204" pitchFamily="34" charset="77"/>
              </a:rPr>
              <a:t>Southeast</a:t>
            </a:r>
            <a:r>
              <a:rPr lang="en-US" sz="2400" dirty="0">
                <a:latin typeface="Avenir Next LT Pro" panose="020B0504020202020204" pitchFamily="34" charset="77"/>
              </a:rPr>
              <a:t> Region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0" dirty="0">
              <a:latin typeface="Avenir Next LT Pro" panose="020B0504020202020204" pitchFamily="34" charset="77"/>
            </a:endParaRPr>
          </a:p>
          <a:p>
            <a:pPr algn="l"/>
            <a:endParaRPr lang="en-US" b="0" i="0" dirty="0" err="1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4C0F8-514A-AAE8-DF84-5730F7C1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24" y="1442656"/>
            <a:ext cx="6130724" cy="462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95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9663896" cy="1463040"/>
          </a:xfrm>
        </p:spPr>
        <p:txBody>
          <a:bodyPr/>
          <a:lstStyle/>
          <a:p>
            <a:r>
              <a:rPr lang="en-US" dirty="0"/>
              <a:t>Sept. 2023- Oct. 2023 Campaign</a:t>
            </a:r>
          </a:p>
        </p:txBody>
      </p:sp>
    </p:spTree>
    <p:extLst>
      <p:ext uri="{BB962C8B-B14F-4D97-AF65-F5344CB8AC3E}">
        <p14:creationId xmlns:p14="http://schemas.microsoft.com/office/powerpoint/2010/main" val="97447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Segment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352563" y="2857689"/>
            <a:ext cx="37104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Avenir Next LT Pro" panose="020B0504020202020204" pitchFamily="34" charset="77"/>
              </a:rPr>
              <a:t>Ti</a:t>
            </a:r>
            <a:r>
              <a:rPr lang="en-US" sz="2400" b="1" dirty="0">
                <a:latin typeface="Avenir Next LT Pro" panose="020B0504020202020204" pitchFamily="34" charset="77"/>
              </a:rPr>
              <a:t>re</a:t>
            </a:r>
            <a:r>
              <a:rPr lang="en-US" sz="2400" b="1" i="0" dirty="0">
                <a:latin typeface="Avenir Next LT Pro" panose="020B0504020202020204" pitchFamily="34" charset="77"/>
              </a:rPr>
              <a:t> </a:t>
            </a:r>
            <a:r>
              <a:rPr lang="en-US" sz="2400" b="0" i="0" dirty="0">
                <a:latin typeface="Avenir Next LT Pro" panose="020B0504020202020204" pitchFamily="34" charset="77"/>
              </a:rPr>
              <a:t>and </a:t>
            </a:r>
            <a:r>
              <a:rPr lang="en-US" sz="2400" b="1" dirty="0">
                <a:latin typeface="Avenir Next LT Pro" panose="020B0504020202020204" pitchFamily="34" charset="77"/>
              </a:rPr>
              <a:t>break</a:t>
            </a:r>
            <a:r>
              <a:rPr lang="en-US" sz="2400" b="0" i="0" dirty="0">
                <a:latin typeface="Avenir Next LT Pro" panose="020B0504020202020204" pitchFamily="34" charset="77"/>
              </a:rPr>
              <a:t> campaigns were popular</a:t>
            </a:r>
          </a:p>
          <a:p>
            <a:pPr algn="l"/>
            <a:endParaRPr lang="en-US" sz="2400" b="0" i="0" dirty="0">
              <a:latin typeface="Avenir Next LT Pro" panose="020B0504020202020204" pitchFamily="34" charset="77"/>
            </a:endParaRPr>
          </a:p>
          <a:p>
            <a:pPr algn="l"/>
            <a:endParaRPr lang="en-US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 err="1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B36D9-8361-27E5-0BEA-B10BFC8CB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38" y="1442656"/>
            <a:ext cx="5411734" cy="495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6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Count by Segment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A7BF5-8115-CD7D-D6B3-5E30105C7B93}"/>
              </a:ext>
            </a:extLst>
          </p:cNvPr>
          <p:cNvSpPr txBox="1"/>
          <p:nvPr/>
        </p:nvSpPr>
        <p:spPr>
          <a:xfrm>
            <a:off x="7882360" y="1605622"/>
            <a:ext cx="41205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venir Next LT Pro" panose="020B0504020202020204" pitchFamily="34" charset="77"/>
              </a:rPr>
              <a:t>Tire</a:t>
            </a:r>
            <a:r>
              <a:rPr lang="en-US" sz="2400" dirty="0">
                <a:latin typeface="Avenir Next LT Pro" panose="020B0504020202020204" pitchFamily="34" charset="77"/>
              </a:rPr>
              <a:t> campaigns received the most responses, closely followed by </a:t>
            </a:r>
            <a:r>
              <a:rPr lang="en-US" sz="2400" b="1" dirty="0">
                <a:latin typeface="Avenir Next LT Pro" panose="020B0504020202020204" pitchFamily="34" charset="77"/>
              </a:rPr>
              <a:t>brakes.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Avenir Next LT Pro" panose="020B0504020202020204" pitchFamily="34" charset="77"/>
              </a:rPr>
              <a:t>Popular </a:t>
            </a:r>
            <a:r>
              <a:rPr lang="en-US" sz="2400" b="1" dirty="0">
                <a:latin typeface="Avenir Next LT Pro" panose="020B0504020202020204" pitchFamily="34" charset="77"/>
              </a:rPr>
              <a:t>coupons</a:t>
            </a:r>
            <a:r>
              <a:rPr lang="en-US" sz="2400" dirty="0">
                <a:latin typeface="Avenir Next LT Pro" panose="020B0504020202020204" pitchFamily="34" charset="77"/>
              </a:rPr>
              <a:t> offered in brake and tire campaigns that received a response were </a:t>
            </a:r>
            <a:r>
              <a:rPr lang="en-US" sz="2400" b="1" dirty="0">
                <a:latin typeface="Avenir Next LT Pro" panose="020B0504020202020204" pitchFamily="34" charset="77"/>
              </a:rPr>
              <a:t>10% OFF </a:t>
            </a:r>
            <a:r>
              <a:rPr lang="en-US" sz="2400" dirty="0">
                <a:latin typeface="Avenir Next LT Pro" panose="020B0504020202020204" pitchFamily="34" charset="77"/>
              </a:rPr>
              <a:t>and</a:t>
            </a:r>
            <a:r>
              <a:rPr lang="en-US" sz="2400" b="1" dirty="0">
                <a:latin typeface="Avenir Next LT Pro" panose="020B0504020202020204" pitchFamily="34" charset="77"/>
              </a:rPr>
              <a:t> $10 OFF</a:t>
            </a:r>
            <a:endParaRPr lang="en-US" sz="2400" b="1" i="0" dirty="0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58119-AA8B-5437-BD31-07133E31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929" y="1082716"/>
            <a:ext cx="5626104" cy="535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97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78906" y="2892007"/>
            <a:ext cx="34724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latin typeface="Avenir Next LT Pro" panose="020B0504020202020204" pitchFamily="34" charset="77"/>
              </a:rPr>
              <a:t>Most campaigns </a:t>
            </a:r>
            <a:r>
              <a:rPr lang="en-US" sz="2400" dirty="0">
                <a:latin typeface="Avenir Next LT Pro" panose="020B0504020202020204" pitchFamily="34" charset="77"/>
              </a:rPr>
              <a:t>were sent to the </a:t>
            </a:r>
            <a:r>
              <a:rPr lang="en-US" sz="2400" b="1" dirty="0">
                <a:latin typeface="Avenir Next LT Pro" panose="020B0504020202020204" pitchFamily="34" charset="77"/>
              </a:rPr>
              <a:t>Northeast </a:t>
            </a:r>
            <a:r>
              <a:rPr lang="en-US" sz="2400" dirty="0">
                <a:latin typeface="Avenir Next LT Pro" panose="020B0504020202020204" pitchFamily="34" charset="77"/>
              </a:rPr>
              <a:t>and</a:t>
            </a:r>
            <a:r>
              <a:rPr lang="en-US" sz="2400" b="1" dirty="0">
                <a:latin typeface="Avenir Next LT Pro" panose="020B0504020202020204" pitchFamily="34" charset="77"/>
              </a:rPr>
              <a:t> Southeast</a:t>
            </a:r>
            <a:r>
              <a:rPr lang="en-US" sz="2400" dirty="0">
                <a:latin typeface="Avenir Next LT Pro" panose="020B0504020202020204" pitchFamily="34" charset="77"/>
              </a:rPr>
              <a:t> Region</a:t>
            </a:r>
          </a:p>
          <a:p>
            <a:pPr algn="l"/>
            <a:endParaRPr lang="en-US" b="0" i="0" dirty="0" err="1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9A7F5-10DE-893A-71DF-3C5D7F3E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40" y="1442656"/>
            <a:ext cx="6188598" cy="474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1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DC0CC-E5C3-97B9-4BB5-C916AD17B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2338-60BA-5FEB-F57D-0A37D482B4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745" y="1442656"/>
            <a:ext cx="10804504" cy="4888696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Tire and Brake campaigns received the most attention from customers</a:t>
            </a:r>
          </a:p>
          <a:p>
            <a:r>
              <a:rPr lang="en-US" sz="2600" dirty="0"/>
              <a:t>Campaigns targeted the Southeast and Northeast regions more</a:t>
            </a:r>
          </a:p>
          <a:p>
            <a:r>
              <a:rPr lang="en-US" sz="2600" dirty="0"/>
              <a:t>Many coupon types were available, from %10 off to $400, but %10 OFF, 15% OFF, and $10 OFF were most popular </a:t>
            </a:r>
          </a:p>
          <a:p>
            <a:r>
              <a:rPr lang="en-US" sz="2600" dirty="0"/>
              <a:t>Newbies, brand loyalists, and measured services were targeted the most</a:t>
            </a:r>
          </a:p>
          <a:p>
            <a:r>
              <a:rPr lang="en-US" sz="2600" dirty="0"/>
              <a:t>Although certain dealerships sent out the most campaigns in the popular regions, these dealerships did not receive the most responses in those regions</a:t>
            </a:r>
          </a:p>
          <a:p>
            <a:r>
              <a:rPr lang="en-US" sz="2600" dirty="0"/>
              <a:t>Client should focus on: tire and brake campaigns, Southeast/Northeast regions, offer coupons with percentages, and target newbies and brand loyalists.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5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36AD-4EF6-5CF9-9B66-A02C8CA0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E649-22E2-DEDA-1D2C-954024A20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744" y="1073263"/>
            <a:ext cx="11630025" cy="500047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Segment “Defectors’ were removed from the datasets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Variable counts that were too small and cluttered graphs were removed to focus on bigger proportions of variables 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000" dirty="0"/>
          </a:p>
          <a:p>
            <a:pPr>
              <a:lnSpc>
                <a:spcPct val="16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908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Dec 2022 - Jan 2023 Campaign</a:t>
            </a:r>
          </a:p>
        </p:txBody>
      </p:sp>
    </p:spTree>
    <p:extLst>
      <p:ext uri="{BB962C8B-B14F-4D97-AF65-F5344CB8AC3E}">
        <p14:creationId xmlns:p14="http://schemas.microsoft.com/office/powerpoint/2010/main" val="319005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Segment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E21FEB-C0B0-95F3-7380-308583E1F3B4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2"/>
          <a:stretch>
            <a:fillRect/>
          </a:stretch>
        </p:blipFill>
        <p:spPr>
          <a:xfrm>
            <a:off x="1052808" y="1276843"/>
            <a:ext cx="5329861" cy="493372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315434" y="2987379"/>
            <a:ext cx="34724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Avenir Next LT Pro" panose="020B0504020202020204" pitchFamily="34" charset="77"/>
              </a:rPr>
              <a:t>Brake </a:t>
            </a:r>
            <a:r>
              <a:rPr lang="en-US" sz="2400" b="0" i="0" dirty="0">
                <a:latin typeface="Avenir Next LT Pro" panose="020B0504020202020204" pitchFamily="34" charset="77"/>
              </a:rPr>
              <a:t>and </a:t>
            </a:r>
            <a:r>
              <a:rPr lang="en-US" sz="2400" b="1" i="0" dirty="0">
                <a:latin typeface="Avenir Next LT Pro" panose="020B0504020202020204" pitchFamily="34" charset="77"/>
              </a:rPr>
              <a:t>tire</a:t>
            </a:r>
            <a:r>
              <a:rPr lang="en-US" sz="2400" b="0" i="0" dirty="0">
                <a:latin typeface="Avenir Next LT Pro" panose="020B0504020202020204" pitchFamily="34" charset="77"/>
              </a:rPr>
              <a:t> campaigns were popular</a:t>
            </a:r>
          </a:p>
          <a:p>
            <a:pPr algn="l"/>
            <a:endParaRPr lang="en-US" sz="2400" b="0" i="0" dirty="0">
              <a:latin typeface="Avenir Next LT Pro" panose="020B0504020202020204" pitchFamily="34" charset="77"/>
            </a:endParaRPr>
          </a:p>
          <a:p>
            <a:pPr algn="l"/>
            <a:endParaRPr lang="en-US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 err="1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8619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Count by Segment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6094D-63C7-E406-A620-0E0791FBC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02" y="1164335"/>
            <a:ext cx="5769342" cy="54890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9A7BF5-8115-CD7D-D6B3-5E30105C7B93}"/>
              </a:ext>
            </a:extLst>
          </p:cNvPr>
          <p:cNvSpPr txBox="1"/>
          <p:nvPr/>
        </p:nvSpPr>
        <p:spPr>
          <a:xfrm>
            <a:off x="7986532" y="1536174"/>
            <a:ext cx="41205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Avenir Next LT Pro" panose="020B0504020202020204" pitchFamily="34" charset="77"/>
              </a:rPr>
              <a:t>Both </a:t>
            </a:r>
            <a:r>
              <a:rPr lang="en-US" sz="2400" b="1" dirty="0">
                <a:latin typeface="Avenir Next LT Pro" panose="020B0504020202020204" pitchFamily="34" charset="77"/>
              </a:rPr>
              <a:t>brake</a:t>
            </a:r>
            <a:r>
              <a:rPr lang="en-US" sz="2400" dirty="0">
                <a:latin typeface="Avenir Next LT Pro" panose="020B0504020202020204" pitchFamily="34" charset="77"/>
              </a:rPr>
              <a:t> and </a:t>
            </a:r>
            <a:r>
              <a:rPr lang="en-US" sz="2400" b="1" dirty="0">
                <a:latin typeface="Avenir Next LT Pro" panose="020B0504020202020204" pitchFamily="34" charset="77"/>
              </a:rPr>
              <a:t>tire </a:t>
            </a:r>
            <a:r>
              <a:rPr lang="en-US" sz="2400" dirty="0">
                <a:latin typeface="Avenir Next LT Pro" panose="020B0504020202020204" pitchFamily="34" charset="77"/>
              </a:rPr>
              <a:t>campaigns seem to receive a similar amount of attention from the customers 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Avenir Next LT Pro" panose="020B0504020202020204" pitchFamily="34" charset="77"/>
              </a:rPr>
              <a:t>Popular </a:t>
            </a:r>
            <a:r>
              <a:rPr lang="en-US" sz="2400" b="1" dirty="0">
                <a:latin typeface="Avenir Next LT Pro" panose="020B0504020202020204" pitchFamily="34" charset="77"/>
              </a:rPr>
              <a:t>coupons</a:t>
            </a:r>
            <a:r>
              <a:rPr lang="en-US" sz="2400" dirty="0">
                <a:latin typeface="Avenir Next LT Pro" panose="020B0504020202020204" pitchFamily="34" charset="77"/>
              </a:rPr>
              <a:t> offered in brake campaigns that received a response: </a:t>
            </a:r>
            <a:r>
              <a:rPr lang="en-US" sz="2400" b="1" dirty="0">
                <a:latin typeface="Avenir Next LT Pro" panose="020B0504020202020204" pitchFamily="34" charset="77"/>
              </a:rPr>
              <a:t>15% OFF</a:t>
            </a:r>
            <a:r>
              <a:rPr lang="en-US" sz="2400" dirty="0">
                <a:latin typeface="Avenir Next LT Pro" panose="020B0504020202020204" pitchFamily="34" charset="77"/>
              </a:rPr>
              <a:t> and </a:t>
            </a:r>
            <a:r>
              <a:rPr lang="en-US" sz="2400" b="1" dirty="0">
                <a:latin typeface="Avenir Next LT Pro" panose="020B0504020202020204" pitchFamily="34" charset="77"/>
              </a:rPr>
              <a:t>10% OFF</a:t>
            </a:r>
            <a:endParaRPr lang="en-US" sz="2400" b="1" i="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5343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18628" y="2903569"/>
            <a:ext cx="3472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i="0" dirty="0">
                <a:latin typeface="Avenir Next LT Pro" panose="020B0504020202020204" pitchFamily="34" charset="77"/>
              </a:rPr>
              <a:t>Most campaigns </a:t>
            </a:r>
            <a:r>
              <a:rPr lang="en-US" sz="2400" dirty="0">
                <a:latin typeface="Avenir Next LT Pro" panose="020B0504020202020204" pitchFamily="34" charset="77"/>
              </a:rPr>
              <a:t>were sent to the </a:t>
            </a:r>
            <a:r>
              <a:rPr lang="en-US" sz="2400" b="1" dirty="0">
                <a:latin typeface="Avenir Next LT Pro" panose="020B0504020202020204" pitchFamily="34" charset="77"/>
              </a:rPr>
              <a:t>Southeast</a:t>
            </a:r>
            <a:r>
              <a:rPr lang="en-US" sz="2400" dirty="0">
                <a:latin typeface="Avenir Next LT Pro" panose="020B0504020202020204" pitchFamily="34" charset="77"/>
              </a:rPr>
              <a:t> Region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8F750B-D397-D552-A1E1-E4C6AAA4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40" y="1309567"/>
            <a:ext cx="6320401" cy="47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7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9663896" cy="1463040"/>
          </a:xfrm>
        </p:spPr>
        <p:txBody>
          <a:bodyPr/>
          <a:lstStyle/>
          <a:p>
            <a:r>
              <a:rPr lang="en-US" dirty="0"/>
              <a:t>June 2023- July 2023 Campaign</a:t>
            </a:r>
          </a:p>
        </p:txBody>
      </p:sp>
    </p:spTree>
    <p:extLst>
      <p:ext uri="{BB962C8B-B14F-4D97-AF65-F5344CB8AC3E}">
        <p14:creationId xmlns:p14="http://schemas.microsoft.com/office/powerpoint/2010/main" val="1014538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Count by Segment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44183" y="2962999"/>
            <a:ext cx="3710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i="0" dirty="0">
                <a:latin typeface="Avenir Next LT Pro" panose="020B0504020202020204" pitchFamily="34" charset="77"/>
              </a:rPr>
              <a:t>Brake </a:t>
            </a:r>
            <a:r>
              <a:rPr lang="en-US" sz="2400" b="0" i="0" dirty="0">
                <a:latin typeface="Avenir Next LT Pro" panose="020B0504020202020204" pitchFamily="34" charset="77"/>
              </a:rPr>
              <a:t>and </a:t>
            </a:r>
            <a:r>
              <a:rPr lang="en-US" sz="2400" b="1" dirty="0">
                <a:latin typeface="Avenir Next LT Pro" panose="020B0504020202020204" pitchFamily="34" charset="77"/>
              </a:rPr>
              <a:t>general service</a:t>
            </a:r>
            <a:r>
              <a:rPr lang="en-US" sz="2400" b="0" i="0" dirty="0">
                <a:latin typeface="Avenir Next LT Pro" panose="020B0504020202020204" pitchFamily="34" charset="77"/>
              </a:rPr>
              <a:t> campaigns were popular</a:t>
            </a:r>
          </a:p>
          <a:p>
            <a:pPr algn="l"/>
            <a:endParaRPr lang="en-US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b="0" i="0" dirty="0" err="1">
              <a:latin typeface="Avenir Next LT Pro" panose="020B0504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F0E441-F984-0042-303C-68DA35A7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63" y="1442656"/>
            <a:ext cx="6206682" cy="479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Count by Segment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9A7BF5-8115-CD7D-D6B3-5E30105C7B93}"/>
              </a:ext>
            </a:extLst>
          </p:cNvPr>
          <p:cNvSpPr txBox="1"/>
          <p:nvPr/>
        </p:nvSpPr>
        <p:spPr>
          <a:xfrm>
            <a:off x="7986532" y="1293106"/>
            <a:ext cx="41205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b="1" dirty="0">
                <a:latin typeface="Avenir Next LT Pro" panose="020B0504020202020204" pitchFamily="34" charset="77"/>
              </a:rPr>
              <a:t>Brake</a:t>
            </a:r>
            <a:r>
              <a:rPr lang="en-US" sz="2400" dirty="0">
                <a:latin typeface="Avenir Next LT Pro" panose="020B0504020202020204" pitchFamily="34" charset="77"/>
              </a:rPr>
              <a:t> campaigns received the most responses, closely followed by </a:t>
            </a:r>
            <a:r>
              <a:rPr lang="en-US" sz="2400" b="1" dirty="0">
                <a:latin typeface="Avenir Next LT Pro" panose="020B0504020202020204" pitchFamily="34" charset="77"/>
              </a:rPr>
              <a:t>tires.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400" dirty="0">
                <a:latin typeface="Avenir Next LT Pro" panose="020B0504020202020204" pitchFamily="34" charset="77"/>
              </a:rPr>
              <a:t>Popular </a:t>
            </a:r>
            <a:r>
              <a:rPr lang="en-US" sz="2400" b="1" dirty="0">
                <a:latin typeface="Avenir Next LT Pro" panose="020B0504020202020204" pitchFamily="34" charset="77"/>
              </a:rPr>
              <a:t>coupons</a:t>
            </a:r>
            <a:r>
              <a:rPr lang="en-US" sz="2400" dirty="0">
                <a:latin typeface="Avenir Next LT Pro" panose="020B0504020202020204" pitchFamily="34" charset="77"/>
              </a:rPr>
              <a:t> offered in brake and general service campaigns that received a response: </a:t>
            </a:r>
            <a:r>
              <a:rPr lang="en-US" sz="2400" b="1" dirty="0">
                <a:latin typeface="Avenir Next LT Pro" panose="020B0504020202020204" pitchFamily="34" charset="77"/>
              </a:rPr>
              <a:t>15% OFF/10% OFF</a:t>
            </a:r>
            <a:r>
              <a:rPr lang="en-US" sz="2400" dirty="0">
                <a:latin typeface="Avenir Next LT Pro" panose="020B0504020202020204" pitchFamily="34" charset="77"/>
              </a:rPr>
              <a:t> and </a:t>
            </a:r>
            <a:r>
              <a:rPr lang="en-US" sz="2400" b="1" dirty="0">
                <a:latin typeface="Avenir Next LT Pro" panose="020B0504020202020204" pitchFamily="34" charset="77"/>
              </a:rPr>
              <a:t>$10/10% OFF </a:t>
            </a:r>
            <a:r>
              <a:rPr lang="en-US" sz="2400" dirty="0">
                <a:latin typeface="Avenir Next LT Pro" panose="020B0504020202020204" pitchFamily="34" charset="77"/>
              </a:rPr>
              <a:t>respectively</a:t>
            </a:r>
            <a:endParaRPr lang="en-US" sz="2400" b="1" i="0" dirty="0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98724-6D3E-F118-FE11-DA67EE2CE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26" y="1013267"/>
            <a:ext cx="56864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4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91919"/>
      </a:dk1>
      <a:lt1>
        <a:srgbClr val="FFFFFF"/>
      </a:lt1>
      <a:dk2>
        <a:srgbClr val="191919"/>
      </a:dk2>
      <a:lt2>
        <a:srgbClr val="E7E6E6"/>
      </a:lt2>
      <a:accent1>
        <a:srgbClr val="1861F5"/>
      </a:accent1>
      <a:accent2>
        <a:srgbClr val="F96806"/>
      </a:accent2>
      <a:accent3>
        <a:srgbClr val="1A288E"/>
      </a:accent3>
      <a:accent4>
        <a:srgbClr val="4CC7FC"/>
      </a:accent4>
      <a:accent5>
        <a:srgbClr val="FFC800"/>
      </a:accent5>
      <a:accent6>
        <a:srgbClr val="51A000"/>
      </a:accent6>
      <a:hlink>
        <a:srgbClr val="1861F5"/>
      </a:hlink>
      <a:folHlink>
        <a:srgbClr val="1A288E"/>
      </a:folHlink>
    </a:clrScheme>
    <a:fontScheme name="Custom 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b="0" i="0" dirty="0" err="1" smtClean="0">
            <a:latin typeface="AvenirNext LT Pro Bold" panose="020B0504020202020204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01600" cap="flat" cmpd="sng">
          <a:solidFill>
            <a:schemeClr val="accent1"/>
          </a:solidFill>
          <a:prstDash val="solid"/>
          <a:miter lim="800000"/>
          <a:headEnd type="none" w="sm" len="sm"/>
          <a:tailEnd type="none" w="sm" len="sm"/>
        </a:ln>
      </a:spPr>
      <a:bodyPr/>
      <a:lstStyle/>
    </a:lnDef>
    <a:txDef>
      <a:spPr>
        <a:noFill/>
      </a:spPr>
      <a:bodyPr wrap="none" rtlCol="0">
        <a:spAutoFit/>
      </a:bodyPr>
      <a:lstStyle>
        <a:defPPr algn="l">
          <a:defRPr b="0" i="0" dirty="0" err="1" smtClean="0">
            <a:latin typeface="Avenir Next LT Pro" panose="020B0504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ta Viz.pptx" id="{BE2A993A-E021-4E43-864F-48BEE14FBD03}" vid="{4DCBB74F-A586-4FD9-8BD5-FD2E4C911828}"/>
    </a:ext>
  </a:extLst>
</a:theme>
</file>

<file path=ppt/theme/theme2.xml><?xml version="1.0" encoding="utf-8"?>
<a:theme xmlns:a="http://schemas.openxmlformats.org/drawingml/2006/main" name="Secondary Color Options">
  <a:themeElements>
    <a:clrScheme name="Custom 1">
      <a:dk1>
        <a:srgbClr val="191919"/>
      </a:dk1>
      <a:lt1>
        <a:srgbClr val="FFFFFF"/>
      </a:lt1>
      <a:dk2>
        <a:srgbClr val="191919"/>
      </a:dk2>
      <a:lt2>
        <a:srgbClr val="E7E6E6"/>
      </a:lt2>
      <a:accent1>
        <a:srgbClr val="1861F5"/>
      </a:accent1>
      <a:accent2>
        <a:srgbClr val="F96806"/>
      </a:accent2>
      <a:accent3>
        <a:srgbClr val="1A288E"/>
      </a:accent3>
      <a:accent4>
        <a:srgbClr val="4CC7FC"/>
      </a:accent4>
      <a:accent5>
        <a:srgbClr val="FFC800"/>
      </a:accent5>
      <a:accent6>
        <a:srgbClr val="51A000"/>
      </a:accent6>
      <a:hlink>
        <a:srgbClr val="1861F5"/>
      </a:hlink>
      <a:folHlink>
        <a:srgbClr val="1A288E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b="0" i="0" dirty="0" err="1" smtClean="0">
            <a:latin typeface="AvenirNext LT Pro Bold" panose="020B0504020202020204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0" i="0" dirty="0" err="1" smtClean="0">
            <a:latin typeface="Avenir Next LT Pro" panose="020B0504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ta Viz.pptx" id="{BE2A993A-E021-4E43-864F-48BEE14FBD03}" vid="{C56C689E-1FB9-4EE2-86DA-F09D3D3249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2ad57fb85044e6d86d02b3c9a0c5a1c xmlns="ec1bfaa7-174e-411a-923e-a1f12ab67f4c">
      <Terms xmlns="http://schemas.microsoft.com/office/infopath/2007/PartnerControls"/>
    </f2ad57fb85044e6d86d02b3c9a0c5a1c>
    <EPIcenterContentRefreshDate xmlns="ec1bfaa7-174e-411a-923e-a1f12ab67f4c">2022-02-23T08:00:00+00:00</EPIcenterContentRefreshDate>
    <EPIcenterExpirationDate xmlns="ec1bfaa7-174e-411a-923e-a1f12ab67f4c">2023-02-28T08:00:00+00:00</EPIcenterExpirationDate>
    <EPIcenterDescription xmlns="ec1bfaa7-174e-411a-923e-a1f12ab67f4c">Epsilon's new 2023 PowerPoint template, complete with new logo and new color palette.</EPIcenterDescription>
    <o14398a8ec2c43c1b897d188df5cb8fa xmlns="ec1bfaa7-174e-411a-923e-a1f12ab67f4c">
      <Terms xmlns="http://schemas.microsoft.com/office/infopath/2007/PartnerControls"/>
    </o14398a8ec2c43c1b897d188df5cb8fa>
    <f00e457c661e451daf5e0ecab7ed1254 xmlns="ec1bfaa7-174e-411a-923e-a1f12ab67f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Epsilon-Overall</TermName>
          <TermId xmlns="http://schemas.microsoft.com/office/infopath/2007/PartnerControls">afac0e91-1706-4828-b635-efae28188b45</TermId>
        </TermInfo>
      </Terms>
    </f00e457c661e451daf5e0ecab7ed1254>
    <o19913e97ba541c58b0060b0a5b810ac xmlns="ec1bfaa7-174e-411a-923e-a1f12ab67f4c">
      <Terms xmlns="http://schemas.microsoft.com/office/infopath/2007/PartnerControls"/>
    </o19913e97ba541c58b0060b0a5b810ac>
    <EPIcenterApproved xmlns="ec1bfaa7-174e-411a-923e-a1f12ab67f4c">No</EPIcenterApproved>
    <h7a006f072f94733974a9b2a246b7634 xmlns="ec1bfaa7-174e-411a-923e-a1f12ab67f4c">
      <Terms xmlns="http://schemas.microsoft.com/office/infopath/2007/PartnerControls"/>
    </h7a006f072f94733974a9b2a246b7634>
    <o5c94b624a7b420dbfde03991855479a xmlns="ec1bfaa7-174e-411a-923e-a1f12ab67f4c">
      <Terms xmlns="http://schemas.microsoft.com/office/infopath/2007/PartnerControls"/>
    </o5c94b624a7b420dbfde03991855479a>
    <j3a960984eba458faa6b871c6a89b9c3 xmlns="ec1bfaa7-174e-411a-923e-a1f12ab67f4c">
      <Terms xmlns="http://schemas.microsoft.com/office/infopath/2007/PartnerControls"/>
    </j3a960984eba458faa6b871c6a89b9c3>
    <b14a3ab4894548968acfd1aa1fbf6ad3 xmlns="ec1bfaa7-174e-411a-923e-a1f12ab67f4c">
      <Terms xmlns="http://schemas.microsoft.com/office/infopath/2007/PartnerControls"/>
    </b14a3ab4894548968acfd1aa1fbf6ad3>
    <EPIcenterContentOwner xmlns="ec1bfaa7-174e-411a-923e-a1f12ab67f4c">
      <UserInfo>
        <DisplayName>Jenny Glidden</DisplayName>
        <AccountId>241</AccountId>
        <AccountType/>
      </UserInfo>
    </EPIcenterContentOwner>
    <df3fbbfe229541b29f3e4b3065fe1adb xmlns="ec1bfaa7-174e-411a-923e-a1f12ab67f4c">
      <Terms xmlns="http://schemas.microsoft.com/office/infopath/2007/PartnerControls"/>
    </df3fbbfe229541b29f3e4b3065fe1adb>
    <pbd55b9bdd1c4c6e863148e6d2ab3d6a xmlns="ec1bfaa7-174e-411a-923e-a1f12ab67f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Internal-Only</TermName>
          <TermId xmlns="http://schemas.microsoft.com/office/infopath/2007/PartnerControls">955f0646-b826-4e36-b8aa-f601fe5a0827</TermId>
        </TermInfo>
      </Terms>
    </pbd55b9bdd1c4c6e863148e6d2ab3d6a>
    <n5bfd00ae72d4035bc32c673a837bd41 xmlns="ec1bfaa7-174e-411a-923e-a1f12ab67f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Template-StyleGuide</TermName>
          <TermId xmlns="http://schemas.microsoft.com/office/infopath/2007/PartnerControls">d42e7a13-5ecb-44e8-a168-40e0e3170828</TermId>
        </TermInfo>
      </Terms>
    </n5bfd00ae72d4035bc32c673a837bd41>
    <dd2785e93aba4765a2891274e8e687dd xmlns="ec1bfaa7-174e-411a-923e-a1f12ab67f4c">
      <Terms xmlns="http://schemas.microsoft.com/office/infopath/2007/PartnerControls"/>
    </dd2785e93aba4765a2891274e8e687dd>
    <SharedWithUsers xmlns="ec1bfaa7-174e-411a-923e-a1f12ab67f4c">
      <UserInfo>
        <DisplayName>James Wong Kim Quan</DisplayName>
        <AccountId>4682</AccountId>
        <AccountType/>
      </UserInfo>
      <UserInfo>
        <DisplayName>Adam Bachtiar</DisplayName>
        <AccountId>4712</AccountId>
        <AccountType/>
      </UserInfo>
      <UserInfo>
        <DisplayName>Kevin Belyea</DisplayName>
        <AccountId>4701</AccountId>
        <AccountType/>
      </UserInfo>
      <UserInfo>
        <DisplayName>Randal Gabaldon</DisplayName>
        <AccountId>4667</AccountId>
        <AccountType/>
      </UserInfo>
      <UserInfo>
        <DisplayName>Shannon Gallagher</DisplayName>
        <AccountId>4670</AccountId>
        <AccountType/>
      </UserInfo>
      <UserInfo>
        <DisplayName>Alex Staib</DisplayName>
        <AccountId>4665</AccountId>
        <AccountType/>
      </UserInfo>
      <UserInfo>
        <DisplayName>Jessica Kimura</DisplayName>
        <AccountId>4678</AccountId>
        <AccountType/>
      </UserInfo>
      <UserInfo>
        <DisplayName>Connor Barrick</DisplayName>
        <AccountId>4749</AccountId>
        <AccountType/>
      </UserInfo>
      <UserInfo>
        <DisplayName>Lenny Krueger</DisplayName>
        <AccountId>4750</AccountId>
        <AccountType/>
      </UserInfo>
      <UserInfo>
        <DisplayName>Maggie Higgins</DisplayName>
        <AccountId>4751</AccountId>
        <AccountType/>
      </UserInfo>
    </SharedWithUsers>
    <lcf76f155ced4ddcb4097134ff3c332f xmlns="519e4e6b-15e9-4e50-85d1-1a23beb3b66e">
      <Terms xmlns="http://schemas.microsoft.com/office/infopath/2007/PartnerControls"/>
    </lcf76f155ced4ddcb4097134ff3c332f>
    <TaxCatchAll xmlns="ec1bfaa7-174e-411a-923e-a1f12ab67f4c">
      <Value>137</Value>
      <Value>51</Value>
      <Value>15</Value>
    </TaxCatchAll>
    <ed55edff0df84af589e96ea3832634e1 xmlns="ec1bfaa7-174e-411a-923e-a1f12ab67f4c">
      <Terms xmlns="http://schemas.microsoft.com/office/infopath/2007/PartnerControls"/>
    </ed55edff0df84af589e96ea3832634e1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EPIcenter Document" ma:contentTypeID="0x0101004D098CE0AB5018479973F4F94A2A6E140070018FB212B81A48A645AC5CE805C1AB" ma:contentTypeVersion="44" ma:contentTypeDescription="Use for the default EPIcenter Content Libraries&#10;" ma:contentTypeScope="" ma:versionID="2e68a29a545fbb1b5c284efde2076bca">
  <xsd:schema xmlns:xsd="http://www.w3.org/2001/XMLSchema" xmlns:xs="http://www.w3.org/2001/XMLSchema" xmlns:p="http://schemas.microsoft.com/office/2006/metadata/properties" xmlns:ns2="ec1bfaa7-174e-411a-923e-a1f12ab67f4c" xmlns:ns3="519e4e6b-15e9-4e50-85d1-1a23beb3b66e" targetNamespace="http://schemas.microsoft.com/office/2006/metadata/properties" ma:root="true" ma:fieldsID="d41660609726dcbc003f0c9d858c2edf" ns2:_="" ns3:_="">
    <xsd:import namespace="ec1bfaa7-174e-411a-923e-a1f12ab67f4c"/>
    <xsd:import namespace="519e4e6b-15e9-4e50-85d1-1a23beb3b66e"/>
    <xsd:element name="properties">
      <xsd:complexType>
        <xsd:sequence>
          <xsd:element name="documentManagement">
            <xsd:complexType>
              <xsd:all>
                <xsd:element ref="ns2:EPIcenterDescription" minOccurs="0"/>
                <xsd:element ref="ns2:TaxCatchAll" minOccurs="0"/>
                <xsd:element ref="ns2:TaxCatchAllLabel" minOccurs="0"/>
                <xsd:element ref="ns2:dd2785e93aba4765a2891274e8e687dd" minOccurs="0"/>
                <xsd:element ref="ns2:f00e457c661e451daf5e0ecab7ed1254" minOccurs="0"/>
                <xsd:element ref="ns2:o5c94b624a7b420dbfde03991855479a" minOccurs="0"/>
                <xsd:element ref="ns2:f2ad57fb85044e6d86d02b3c9a0c5a1c" minOccurs="0"/>
                <xsd:element ref="ns2:b14a3ab4894548968acfd1aa1fbf6ad3" minOccurs="0"/>
                <xsd:element ref="ns2:pbd55b9bdd1c4c6e863148e6d2ab3d6a" minOccurs="0"/>
                <xsd:element ref="ns2:h7a006f072f94733974a9b2a246b7634" minOccurs="0"/>
                <xsd:element ref="ns2:o14398a8ec2c43c1b897d188df5cb8fa" minOccurs="0"/>
                <xsd:element ref="ns2:ed55edff0df84af589e96ea3832634e1" minOccurs="0"/>
                <xsd:element ref="ns2:EPIcenterContentOwner" minOccurs="0"/>
                <xsd:element ref="ns2:n5bfd00ae72d4035bc32c673a837bd41" minOccurs="0"/>
                <xsd:element ref="ns2:o19913e97ba541c58b0060b0a5b810ac" minOccurs="0"/>
                <xsd:element ref="ns2:j3a960984eba458faa6b871c6a89b9c3" minOccurs="0"/>
                <xsd:element ref="ns2:EPIcenterExpirationDate" minOccurs="0"/>
                <xsd:element ref="ns2:EPIcenterApproved" minOccurs="0"/>
                <xsd:element ref="ns2:EPIcenterContentRefreshDate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2:df3fbbfe229541b29f3e4b3065fe1adb" minOccurs="0"/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1bfaa7-174e-411a-923e-a1f12ab67f4c" elementFormDefault="qualified">
    <xsd:import namespace="http://schemas.microsoft.com/office/2006/documentManagement/types"/>
    <xsd:import namespace="http://schemas.microsoft.com/office/infopath/2007/PartnerControls"/>
    <xsd:element name="EPIcenterDescription" ma:index="2" nillable="true" ma:displayName="EPIcenter Description" ma:description="Full Description of Content" ma:internalName="EPIcenterDescription">
      <xsd:simpleType>
        <xsd:restriction base="dms:Note"/>
      </xsd:simpleType>
    </xsd:element>
    <xsd:element name="TaxCatchAll" ma:index="7" nillable="true" ma:displayName="Taxonomy Catch All Column" ma:hidden="true" ma:list="{cc924ae5-e86e-4c79-8cac-184e344063c1}" ma:internalName="TaxCatchAll" ma:showField="CatchAllData" ma:web="ec1bfaa7-174e-411a-923e-a1f12ab67f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cc924ae5-e86e-4c79-8cac-184e344063c1}" ma:internalName="TaxCatchAllLabel" ma:readOnly="true" ma:showField="CatchAllDataLabel" ma:web="ec1bfaa7-174e-411a-923e-a1f12ab67f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d2785e93aba4765a2891274e8e687dd" ma:index="10" nillable="true" ma:taxonomy="true" ma:internalName="dd2785e93aba4765a2891274e8e687dd" ma:taxonomyFieldName="EPIcenterVertical" ma:displayName="Vertical" ma:default="" ma:fieldId="{dd2785e9-3aba-4765-a289-1274e8e687dd}" ma:taxonomyMulti="true" ma:sspId="aac8439e-0f4c-460c-87ac-674f609d5c54" ma:termSetId="32121262-1c26-4dd8-9fdf-79710e5733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0e457c661e451daf5e0ecab7ed1254" ma:index="12" nillable="true" ma:taxonomy="true" ma:internalName="f00e457c661e451daf5e0ecab7ed1254" ma:taxonomyFieldName="EPIcenterProductGroup" ma:displayName="Product Group" ma:default="" ma:fieldId="{f00e457c-661e-451d-af5e-0ecab7ed1254}" ma:sspId="aac8439e-0f4c-460c-87ac-674f609d5c54" ma:termSetId="74923c85-0681-4e5f-9408-36d06473e72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5c94b624a7b420dbfde03991855479a" ma:index="14" nillable="true" ma:taxonomy="true" ma:internalName="o5c94b624a7b420dbfde03991855479a" ma:taxonomyFieldName="EPIcenterCoreCapability" ma:displayName="EPIcenter CORE Capability" ma:readOnly="false" ma:default="" ma:fieldId="{85c94b62-4a7b-420d-bfde-03991855479a}" ma:taxonomyMulti="true" ma:sspId="aac8439e-0f4c-460c-87ac-674f609d5c54" ma:termSetId="fccf85f8-d385-4eea-8ab3-ccbd32e1eb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2ad57fb85044e6d86d02b3c9a0c5a1c" ma:index="17" nillable="true" ma:taxonomy="true" ma:internalName="f2ad57fb85044e6d86d02b3c9a0c5a1c" ma:taxonomyFieldName="EPIcenterDMSProduct" ma:displayName="DMS Product" ma:default="" ma:fieldId="{f2ad57fb-8504-4e6d-86d0-2b3c9a0c5a1c}" ma:taxonomyMulti="true" ma:sspId="aac8439e-0f4c-460c-87ac-674f609d5c54" ma:termSetId="80e71eff-64cb-4486-a723-fff2152d091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14a3ab4894548968acfd1aa1fbf6ad3" ma:index="19" nillable="true" ma:taxonomy="true" ma:internalName="b14a3ab4894548968acfd1aa1fbf6ad3" ma:taxonomyFieldName="EPIcenterMktgSupportLevel" ma:displayName="EPIcenter Mktg Support Level" ma:default="" ma:fieldId="{b14a3ab4-8945-4896-8acf-d1aa1fbf6ad3}" ma:sspId="aac8439e-0f4c-460c-87ac-674f609d5c54" ma:termSetId="f154f79a-133b-4469-baf5-546116c632a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bd55b9bdd1c4c6e863148e6d2ab3d6a" ma:index="21" nillable="true" ma:taxonomy="true" ma:internalName="pbd55b9bdd1c4c6e863148e6d2ab3d6a" ma:taxonomyFieldName="EPIcenterAllowedUse" ma:displayName="Allowed Use" ma:default="" ma:fieldId="{9bd55b9b-dd1c-4c6e-8631-48e6d2ab3d6a}" ma:sspId="aac8439e-0f4c-460c-87ac-674f609d5c54" ma:termSetId="07dc9004-a5d2-4f00-a739-cd98cb9bf0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7a006f072f94733974a9b2a246b7634" ma:index="23" nillable="true" ma:taxonomy="true" ma:internalName="h7a006f072f94733974a9b2a246b7634" ma:taxonomyFieldName="EPIcenterTechSubProduct" ma:displayName="Tech Sub Product" ma:default="" ma:fieldId="{17a006f0-72f9-4733-974a-9b2a246b7634}" ma:taxonomyMulti="true" ma:sspId="aac8439e-0f4c-460c-87ac-674f609d5c54" ma:termSetId="c89abd8a-1fff-42e3-82ac-87df31ec66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14398a8ec2c43c1b897d188df5cb8fa" ma:index="25" nillable="true" ma:taxonomy="true" ma:internalName="o14398a8ec2c43c1b897d188df5cb8fa" ma:taxonomyFieldName="EPIcenterDataProduct" ma:displayName="Data Product" ma:default="" ma:fieldId="{814398a8-ec2c-43c1-b897-d188df5cb8fa}" ma:taxonomyMulti="true" ma:sspId="aac8439e-0f4c-460c-87ac-674f609d5c54" ma:termSetId="ba29e516-6a94-4ef6-a1ec-ba335e593c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d55edff0df84af589e96ea3832634e1" ma:index="27" nillable="true" ma:taxonomy="true" ma:internalName="ed55edff0df84af589e96ea3832634e1" ma:taxonomyFieldName="EPIcenterVerticalSubCategory" ma:displayName="EPIcenter Vertical Sub Category" ma:default="" ma:fieldId="{ed55edff-0df8-4af5-89e9-6ea3832634e1}" ma:sspId="aac8439e-0f4c-460c-87ac-674f609d5c54" ma:termSetId="14b668d3-083b-4967-bcbf-2b823afa10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PIcenterContentOwner" ma:index="29" nillable="true" ma:displayName="Content Owner" ma:description="Used to ID the POC for content" ma:list="UserInfo" ma:SharePointGroup="0" ma:internalName="EPIcenterContentOwner" ma:readOnly="false" ma:showField="EMail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n5bfd00ae72d4035bc32c673a837bd41" ma:index="30" nillable="true" ma:taxonomy="true" ma:internalName="n5bfd00ae72d4035bc32c673a837bd41" ma:taxonomyFieldName="EPIcenterAssetType" ma:displayName="Asset Type" ma:default="" ma:fieldId="{75bfd00a-e72d-4035-bc32-c673a837bd41}" ma:sspId="aac8439e-0f4c-460c-87ac-674f609d5c54" ma:termSetId="52e4c081-8f39-4f22-910e-7e000d0288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19913e97ba541c58b0060b0a5b810ac" ma:index="32" nillable="true" ma:taxonomy="true" ma:internalName="o19913e97ba541c58b0060b0a5b810ac" ma:taxonomyFieldName="EPIcenterContentFormat" ma:displayName="EPIcenter Content Format" ma:readOnly="false" ma:default="" ma:fieldId="{819913e9-7ba5-41c5-8b00-60b0a5b810ac}" ma:sspId="aac8439e-0f4c-460c-87ac-674f609d5c54" ma:termSetId="7c1ab1ba-60e6-4b0b-8936-9ae8114d901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3a960984eba458faa6b871c6a89b9c3" ma:index="34" nillable="true" ma:taxonomy="true" ma:internalName="j3a960984eba458faa6b871c6a89b9c3" ma:taxonomyFieldName="EPIcenterKeyTopics" ma:displayName="Key Topics" ma:readOnly="false" ma:default="" ma:fieldId="{33a96098-4eba-458f-aa6b-871c6a89b9c3}" ma:taxonomyMulti="true" ma:sspId="aac8439e-0f4c-460c-87ac-674f609d5c54" ma:termSetId="3fb2b4e4-aa95-49dc-83b0-662d3c578a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PIcenterExpirationDate" ma:index="36" nillable="true" ma:displayName="Expiration Date" ma:format="DateOnly" ma:internalName="EPIcenterExpirationDate">
      <xsd:simpleType>
        <xsd:restriction base="dms:DateTime"/>
      </xsd:simpleType>
    </xsd:element>
    <xsd:element name="EPIcenterApproved" ma:index="37" nillable="true" ma:displayName="Approved" ma:default="No" ma:format="Dropdown" ma:internalName="EPIcenterApproved">
      <xsd:simpleType>
        <xsd:restriction base="dms:Choice">
          <xsd:enumeration value="No"/>
          <xsd:enumeration value="Yes"/>
        </xsd:restriction>
      </xsd:simpleType>
    </xsd:element>
    <xsd:element name="EPIcenterContentRefreshDate" ma:index="38" nillable="true" ma:displayName="Content Refresh Date" ma:description="Used to display the date content was refreshed" ma:format="DateOnly" ma:internalName="EPIcenterContentRefreshDate">
      <xsd:simpleType>
        <xsd:restriction base="dms:DateTime"/>
      </xsd:simpleType>
    </xsd:element>
    <xsd:element name="df3fbbfe229541b29f3e4b3065fe1adb" ma:index="46" nillable="true" ma:taxonomy="true" ma:internalName="df3fbbfe229541b29f3e4b3065fe1adb" ma:taxonomyFieldName="EPIcenterEvents" ma:displayName="Events" ma:default="" ma:fieldId="{df3fbbfe-2295-41b2-9f3e-4b3065fe1adb}" ma:sspId="aac8439e-0f4c-460c-87ac-674f609d5c54" ma:termSetId="6379af0e-5aee-4d9e-b107-18e1983b129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4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e4e6b-15e9-4e50-85d1-1a23beb3b6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4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4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45" nillable="true" ma:displayName="Tags" ma:internalName="MediaServiceAutoTags" ma:readOnly="true">
      <xsd:simpleType>
        <xsd:restriction base="dms:Text"/>
      </xsd:simpleType>
    </xsd:element>
    <xsd:element name="lcf76f155ced4ddcb4097134ff3c332f" ma:index="51" nillable="true" ma:taxonomy="true" ma:internalName="lcf76f155ced4ddcb4097134ff3c332f" ma:taxonomyFieldName="MediaServiceImageTags" ma:displayName="Image Tags" ma:readOnly="false" ma:fieldId="{5cf76f15-5ced-4ddc-b409-7134ff3c332f}" ma:taxonomyMulti="true" ma:sspId="aac8439e-0f4c-460c-87ac-674f609d5c5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5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5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409D79-982B-43BE-90EE-09689E18AABF}">
  <ds:schemaRefs>
    <ds:schemaRef ds:uri="http://schemas.microsoft.com/office/2006/metadata/properties"/>
    <ds:schemaRef ds:uri="http://schemas.microsoft.com/office/infopath/2007/PartnerControls"/>
    <ds:schemaRef ds:uri="ec1bfaa7-174e-411a-923e-a1f12ab67f4c"/>
    <ds:schemaRef ds:uri="519e4e6b-15e9-4e50-85d1-1a23beb3b66e"/>
  </ds:schemaRefs>
</ds:datastoreItem>
</file>

<file path=customXml/itemProps2.xml><?xml version="1.0" encoding="utf-8"?>
<ds:datastoreItem xmlns:ds="http://schemas.openxmlformats.org/officeDocument/2006/customXml" ds:itemID="{22FD50A8-78A2-4CD2-A968-19D4D057F2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1bfaa7-174e-411a-923e-a1f12ab67f4c"/>
    <ds:schemaRef ds:uri="519e4e6b-15e9-4e50-85d1-1a23beb3b6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6E111B-3DDC-40A3-859D-8B8D3B87D2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 Viz</Template>
  <TotalTime>1865</TotalTime>
  <Words>430</Words>
  <Application>Microsoft Macintosh PowerPoint</Application>
  <PresentationFormat>Widescreen</PresentationFormat>
  <Paragraphs>56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 Next LT Pro</vt:lpstr>
      <vt:lpstr>Avenir Next LT Pro Demi</vt:lpstr>
      <vt:lpstr>Calibri</vt:lpstr>
      <vt:lpstr>Courier New</vt:lpstr>
      <vt:lpstr>System Font Regular</vt:lpstr>
      <vt:lpstr>Wingdings</vt:lpstr>
      <vt:lpstr>Office Theme</vt:lpstr>
      <vt:lpstr>Secondary Color Options</vt:lpstr>
      <vt:lpstr>Campaign Data Analysis</vt:lpstr>
      <vt:lpstr>Data Cleaning</vt:lpstr>
      <vt:lpstr>Dec 2022 - Jan 2023 Campaign</vt:lpstr>
      <vt:lpstr>Campaign Count by Segment</vt:lpstr>
      <vt:lpstr>Response Count by Segment</vt:lpstr>
      <vt:lpstr>Campaign Count by Region</vt:lpstr>
      <vt:lpstr>June 2023- July 2023 Campaign</vt:lpstr>
      <vt:lpstr>Campaign Count by Segment</vt:lpstr>
      <vt:lpstr>Response Count by Segment</vt:lpstr>
      <vt:lpstr>Campaign Count by Region</vt:lpstr>
      <vt:lpstr>March 2023- April 2023 Campaign</vt:lpstr>
      <vt:lpstr>Campaign Count by Segment</vt:lpstr>
      <vt:lpstr>Response Count by Segment</vt:lpstr>
      <vt:lpstr>Campaign Count by Region</vt:lpstr>
      <vt:lpstr>Sept. 2023- Oct. 2023 Campaign</vt:lpstr>
      <vt:lpstr>Campaign Count by Segment</vt:lpstr>
      <vt:lpstr>Response Count by Segment</vt:lpstr>
      <vt:lpstr>Campaign Count by Region</vt:lpstr>
      <vt:lpstr>Key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Hire Training</dc:title>
  <dc:creator>Sarah Wayward</dc:creator>
  <cp:lastModifiedBy>Navya Bingi</cp:lastModifiedBy>
  <cp:revision>16</cp:revision>
  <dcterms:created xsi:type="dcterms:W3CDTF">2024-05-03T14:43:54Z</dcterms:created>
  <dcterms:modified xsi:type="dcterms:W3CDTF">2024-08-06T17:33:17Z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PIcenterEvents">
    <vt:lpwstr/>
  </property>
  <property fmtid="{D5CDD505-2E9C-101B-9397-08002B2CF9AE}" pid="3" name="EPIcenterProductSolutionName">
    <vt:lpwstr/>
  </property>
  <property fmtid="{D5CDD505-2E9C-101B-9397-08002B2CF9AE}" pid="4" name="MediaServiceImageTags">
    <vt:lpwstr/>
  </property>
  <property fmtid="{D5CDD505-2E9C-101B-9397-08002B2CF9AE}" pid="5" name="ContentTypeId">
    <vt:lpwstr>0x0101004D098CE0AB5018479973F4F94A2A6E140070018FB212B81A48A645AC5CE805C1AB</vt:lpwstr>
  </property>
  <property fmtid="{D5CDD505-2E9C-101B-9397-08002B2CF9AE}" pid="6" name="EPIcenterVerticalSubCategory">
    <vt:lpwstr/>
  </property>
  <property fmtid="{D5CDD505-2E9C-101B-9397-08002B2CF9AE}" pid="7" name="EPIcenterKeyTopics">
    <vt:lpwstr/>
  </property>
  <property fmtid="{D5CDD505-2E9C-101B-9397-08002B2CF9AE}" pid="8" name="EPIcenterTechSubProduct">
    <vt:lpwstr/>
  </property>
  <property fmtid="{D5CDD505-2E9C-101B-9397-08002B2CF9AE}" pid="9" name="EPIcenterContentFormat">
    <vt:lpwstr/>
  </property>
  <property fmtid="{D5CDD505-2E9C-101B-9397-08002B2CF9AE}" pid="10" name="EPIcenterDMSSubGroup">
    <vt:lpwstr/>
  </property>
  <property fmtid="{D5CDD505-2E9C-101B-9397-08002B2CF9AE}" pid="11" name="EPIcenterAllowedUse">
    <vt:lpwstr>51;#Internal-Only|955f0646-b826-4e36-b8aa-f601fe5a0827</vt:lpwstr>
  </property>
  <property fmtid="{D5CDD505-2E9C-101B-9397-08002B2CF9AE}" pid="12" name="EPIcenterDMSProduct">
    <vt:lpwstr/>
  </property>
  <property fmtid="{D5CDD505-2E9C-101B-9397-08002B2CF9AE}" pid="13" name="EPIcenterDataProduct">
    <vt:lpwstr/>
  </property>
  <property fmtid="{D5CDD505-2E9C-101B-9397-08002B2CF9AE}" pid="14" name="EPIcenterCoreCapability">
    <vt:lpwstr/>
  </property>
  <property fmtid="{D5CDD505-2E9C-101B-9397-08002B2CF9AE}" pid="15" name="EPIcenterAssetType">
    <vt:lpwstr>137;#Template-StyleGuide|d42e7a13-5ecb-44e8-a168-40e0e3170828</vt:lpwstr>
  </property>
  <property fmtid="{D5CDD505-2E9C-101B-9397-08002B2CF9AE}" pid="16" name="EPIcenterProductGroup">
    <vt:lpwstr>15;#Epsilon-Overall|afac0e91-1706-4828-b635-efae28188b45</vt:lpwstr>
  </property>
  <property fmtid="{D5CDD505-2E9C-101B-9397-08002B2CF9AE}" pid="17" name="EPIcenterVertical">
    <vt:lpwstr/>
  </property>
  <property fmtid="{D5CDD505-2E9C-101B-9397-08002B2CF9AE}" pid="18" name="EPIcenterMktgSupportLevel">
    <vt:lpwstr/>
  </property>
</Properties>
</file>